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64" r:id="rId8"/>
    <p:sldId id="267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image" Target="../media/image31.png"/><Relationship Id="rId4" Type="http://schemas.openxmlformats.org/officeDocument/2006/relationships/image" Target="../media/image6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image" Target="../media/image7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image" Target="../media/image10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74ADA-8704-4D48-A5A7-33B92D49A9F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BB46C86-61A5-42F5-A429-524F6D3A6D2D}">
      <dgm:prSet phldrT="[Texto]" custT="1"/>
      <dgm:spPr/>
      <dgm:t>
        <a:bodyPr/>
        <a:lstStyle/>
        <a:p>
          <a:r>
            <a:rPr lang="es-ES" sz="2400" b="1" dirty="0" smtClean="0"/>
            <a:t>MADERA</a:t>
          </a:r>
          <a:endParaRPr lang="es-ES" sz="2400" b="1" dirty="0"/>
        </a:p>
      </dgm:t>
    </dgm:pt>
    <dgm:pt modelId="{A6270A5D-5904-433C-AE9F-3255D64932F9}" type="parTrans" cxnId="{AD935C2F-7A5B-4C30-8C6E-69DBC1BA8C1D}">
      <dgm:prSet/>
      <dgm:spPr/>
      <dgm:t>
        <a:bodyPr/>
        <a:lstStyle/>
        <a:p>
          <a:endParaRPr lang="es-ES"/>
        </a:p>
      </dgm:t>
    </dgm:pt>
    <dgm:pt modelId="{C5B15B2A-9CF0-4106-8B2A-DEC02F806323}" type="sibTrans" cxnId="{AD935C2F-7A5B-4C30-8C6E-69DBC1BA8C1D}">
      <dgm:prSet/>
      <dgm:spPr/>
      <dgm:t>
        <a:bodyPr/>
        <a:lstStyle/>
        <a:p>
          <a:endParaRPr lang="es-ES"/>
        </a:p>
      </dgm:t>
    </dgm:pt>
    <dgm:pt modelId="{4F2C8F7E-8A6A-4C13-949D-F04074F270D2}">
      <dgm:prSet phldrT="[Texto]" custT="1"/>
      <dgm:spPr/>
      <dgm:t>
        <a:bodyPr/>
        <a:lstStyle/>
        <a:p>
          <a:r>
            <a:rPr lang="es-ES" sz="2400" b="1" dirty="0" smtClean="0"/>
            <a:t>METAL</a:t>
          </a:r>
          <a:endParaRPr lang="es-ES" sz="2400" b="1" dirty="0"/>
        </a:p>
      </dgm:t>
    </dgm:pt>
    <dgm:pt modelId="{4C3D75B8-A9D6-4C0C-B70B-8640D5E94BF4}" type="parTrans" cxnId="{49A296CF-1AE6-4092-9346-73315CEDF3B1}">
      <dgm:prSet/>
      <dgm:spPr/>
      <dgm:t>
        <a:bodyPr/>
        <a:lstStyle/>
        <a:p>
          <a:endParaRPr lang="es-ES"/>
        </a:p>
      </dgm:t>
    </dgm:pt>
    <dgm:pt modelId="{7EF3FDC0-85B7-46E7-B2F3-ED61C7994FE8}" type="sibTrans" cxnId="{49A296CF-1AE6-4092-9346-73315CEDF3B1}">
      <dgm:prSet/>
      <dgm:spPr/>
      <dgm:t>
        <a:bodyPr/>
        <a:lstStyle/>
        <a:p>
          <a:endParaRPr lang="es-ES"/>
        </a:p>
      </dgm:t>
    </dgm:pt>
    <dgm:pt modelId="{627BD1CF-0D4B-4EF8-9E59-206235EA739C}">
      <dgm:prSet phldrT="[Texto]" custT="1"/>
      <dgm:spPr/>
      <dgm:t>
        <a:bodyPr/>
        <a:lstStyle/>
        <a:p>
          <a:r>
            <a:rPr lang="es-ES" sz="1900" dirty="0" smtClean="0"/>
            <a:t>  </a:t>
          </a:r>
          <a:r>
            <a:rPr lang="es-ES" sz="2400" b="1" dirty="0" smtClean="0"/>
            <a:t>MEMBRANA</a:t>
          </a:r>
          <a:endParaRPr lang="es-ES" sz="2400" b="1" dirty="0"/>
        </a:p>
      </dgm:t>
    </dgm:pt>
    <dgm:pt modelId="{82BB764C-11F0-4748-AECD-E77A26F9214A}" type="parTrans" cxnId="{614D3086-D91C-4433-8D23-2E5D3F5CF2CD}">
      <dgm:prSet/>
      <dgm:spPr/>
      <dgm:t>
        <a:bodyPr/>
        <a:lstStyle/>
        <a:p>
          <a:endParaRPr lang="es-ES"/>
        </a:p>
      </dgm:t>
    </dgm:pt>
    <dgm:pt modelId="{D2FFE6F9-A06F-4C39-9180-61EFD1BD2E74}" type="sibTrans" cxnId="{614D3086-D91C-4433-8D23-2E5D3F5CF2CD}">
      <dgm:prSet/>
      <dgm:spPr/>
      <dgm:t>
        <a:bodyPr/>
        <a:lstStyle/>
        <a:p>
          <a:endParaRPr lang="es-ES"/>
        </a:p>
      </dgm:t>
    </dgm:pt>
    <dgm:pt modelId="{C4F4C2E2-901E-45F1-9850-66034C3A542D}">
      <dgm:prSet phldrT="[Texto]" custT="1"/>
      <dgm:spPr/>
      <dgm:t>
        <a:bodyPr/>
        <a:lstStyle/>
        <a:p>
          <a:r>
            <a:rPr lang="es-ES" sz="2400" b="1" dirty="0" smtClean="0"/>
            <a:t>PLACA</a:t>
          </a:r>
          <a:endParaRPr lang="es-ES" sz="2400" b="1" dirty="0"/>
        </a:p>
      </dgm:t>
    </dgm:pt>
    <dgm:pt modelId="{EC862A79-A41F-49F9-B16D-C203921CB4AB}" type="parTrans" cxnId="{4E61A27C-025C-4CDC-A472-5344751ED967}">
      <dgm:prSet/>
      <dgm:spPr/>
      <dgm:t>
        <a:bodyPr/>
        <a:lstStyle/>
        <a:p>
          <a:endParaRPr lang="es-ES"/>
        </a:p>
      </dgm:t>
    </dgm:pt>
    <dgm:pt modelId="{9B717ED6-7651-405F-BF98-565AB20B30B0}" type="sibTrans" cxnId="{4E61A27C-025C-4CDC-A472-5344751ED967}">
      <dgm:prSet/>
      <dgm:spPr/>
      <dgm:t>
        <a:bodyPr/>
        <a:lstStyle/>
        <a:p>
          <a:endParaRPr lang="es-ES"/>
        </a:p>
      </dgm:t>
    </dgm:pt>
    <dgm:pt modelId="{B7721D2B-23D8-4778-9B8C-A25D7E536A1F}" type="pres">
      <dgm:prSet presAssocID="{81B74ADA-8704-4D48-A5A7-33B92D49A9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72A3539-6680-4D50-86D1-5FC7937B3948}" type="pres">
      <dgm:prSet presAssocID="{2BB46C86-61A5-42F5-A429-524F6D3A6D2D}" presName="compNode" presStyleCnt="0"/>
      <dgm:spPr/>
    </dgm:pt>
    <dgm:pt modelId="{CFB4D80B-3FAB-420C-A681-2D57B169F2CD}" type="pres">
      <dgm:prSet presAssocID="{2BB46C86-61A5-42F5-A429-524F6D3A6D2D}" presName="pictRec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03F5D1D-B2E3-4EFC-AE0F-F463B02F46F6}" type="pres">
      <dgm:prSet presAssocID="{2BB46C86-61A5-42F5-A429-524F6D3A6D2D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53F40F-9B08-4F95-846B-1B9C459660E4}" type="pres">
      <dgm:prSet presAssocID="{C5B15B2A-9CF0-4106-8B2A-DEC02F80632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092467A-3FCF-4991-9BF6-77F774D840B3}" type="pres">
      <dgm:prSet presAssocID="{4F2C8F7E-8A6A-4C13-949D-F04074F270D2}" presName="compNode" presStyleCnt="0"/>
      <dgm:spPr/>
    </dgm:pt>
    <dgm:pt modelId="{5CCD8D31-7385-46C6-B338-3B5261B4D739}" type="pres">
      <dgm:prSet presAssocID="{4F2C8F7E-8A6A-4C13-949D-F04074F270D2}" presName="pictRect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EA65A33-123D-4CAC-B245-7681BBD1655A}" type="pres">
      <dgm:prSet presAssocID="{4F2C8F7E-8A6A-4C13-949D-F04074F270D2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89473A-F5BA-408C-AC83-70C5CF495330}" type="pres">
      <dgm:prSet presAssocID="{7EF3FDC0-85B7-46E7-B2F3-ED61C7994FE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1E27737-4EB8-498D-9897-0305CFE098F3}" type="pres">
      <dgm:prSet presAssocID="{627BD1CF-0D4B-4EF8-9E59-206235EA739C}" presName="compNode" presStyleCnt="0"/>
      <dgm:spPr/>
    </dgm:pt>
    <dgm:pt modelId="{848A738D-85F6-4C0F-9D04-5949723353E0}" type="pres">
      <dgm:prSet presAssocID="{627BD1CF-0D4B-4EF8-9E59-206235EA739C}" presName="pictRect" presStyleLbl="node1" presStyleIdx="2" presStyleCnt="4" custScaleX="88387" custScaleY="277253" custLinFactNeighborX="4256" custLinFactNeighborY="-1841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D5D526F-62F7-4291-B2EB-7D014BFD4752}" type="pres">
      <dgm:prSet presAssocID="{627BD1CF-0D4B-4EF8-9E59-206235EA739C}" presName="textRect" presStyleLbl="revTx" presStyleIdx="2" presStyleCnt="4" custScaleX="134156" custLinFactY="31693" custLinFactNeighborX="-1236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9C23F-779E-45C0-A8A9-B4A49D326293}" type="pres">
      <dgm:prSet presAssocID="{D2FFE6F9-A06F-4C39-9180-61EFD1BD2E7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A281EBC-0A1D-4FCF-AE5D-8B5C3EAC3A2F}" type="pres">
      <dgm:prSet presAssocID="{C4F4C2E2-901E-45F1-9850-66034C3A542D}" presName="compNode" presStyleCnt="0"/>
      <dgm:spPr/>
    </dgm:pt>
    <dgm:pt modelId="{401C721E-4908-4F3E-97D1-B10ADED12BB1}" type="pres">
      <dgm:prSet presAssocID="{C4F4C2E2-901E-45F1-9850-66034C3A542D}" presName="pictRect" presStyleLbl="node1" presStyleIdx="3" presStyleCnt="4" custScaleY="14996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7478BE6-B438-4AB2-8F88-215046F5C8E8}" type="pres">
      <dgm:prSet presAssocID="{C4F4C2E2-901E-45F1-9850-66034C3A542D}" presName="textRect" presStyleLbl="revTx" presStyleIdx="3" presStyleCnt="4" custLinFactNeighborX="77" custLinFactNeighborY="564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61A27C-025C-4CDC-A472-5344751ED967}" srcId="{81B74ADA-8704-4D48-A5A7-33B92D49A9FF}" destId="{C4F4C2E2-901E-45F1-9850-66034C3A542D}" srcOrd="3" destOrd="0" parTransId="{EC862A79-A41F-49F9-B16D-C203921CB4AB}" sibTransId="{9B717ED6-7651-405F-BF98-565AB20B30B0}"/>
    <dgm:cxn modelId="{0F2307CB-8D56-417A-8CEF-F73D051207C4}" type="presOf" srcId="{C4F4C2E2-901E-45F1-9850-66034C3A542D}" destId="{97478BE6-B438-4AB2-8F88-215046F5C8E8}" srcOrd="0" destOrd="0" presId="urn:microsoft.com/office/officeart/2005/8/layout/pList1"/>
    <dgm:cxn modelId="{55C0BDDA-0626-4F81-A528-07971705749F}" type="presOf" srcId="{2BB46C86-61A5-42F5-A429-524F6D3A6D2D}" destId="{403F5D1D-B2E3-4EFC-AE0F-F463B02F46F6}" srcOrd="0" destOrd="0" presId="urn:microsoft.com/office/officeart/2005/8/layout/pList1"/>
    <dgm:cxn modelId="{614D3086-D91C-4433-8D23-2E5D3F5CF2CD}" srcId="{81B74ADA-8704-4D48-A5A7-33B92D49A9FF}" destId="{627BD1CF-0D4B-4EF8-9E59-206235EA739C}" srcOrd="2" destOrd="0" parTransId="{82BB764C-11F0-4748-AECD-E77A26F9214A}" sibTransId="{D2FFE6F9-A06F-4C39-9180-61EFD1BD2E74}"/>
    <dgm:cxn modelId="{46BCE81E-8B02-493E-9A78-31E4A1CD7574}" type="presOf" srcId="{81B74ADA-8704-4D48-A5A7-33B92D49A9FF}" destId="{B7721D2B-23D8-4778-9B8C-A25D7E536A1F}" srcOrd="0" destOrd="0" presId="urn:microsoft.com/office/officeart/2005/8/layout/pList1"/>
    <dgm:cxn modelId="{9B73BA19-30CE-480C-9676-FE9BA2DD9F4D}" type="presOf" srcId="{C5B15B2A-9CF0-4106-8B2A-DEC02F806323}" destId="{8453F40F-9B08-4F95-846B-1B9C459660E4}" srcOrd="0" destOrd="0" presId="urn:microsoft.com/office/officeart/2005/8/layout/pList1"/>
    <dgm:cxn modelId="{AD935C2F-7A5B-4C30-8C6E-69DBC1BA8C1D}" srcId="{81B74ADA-8704-4D48-A5A7-33B92D49A9FF}" destId="{2BB46C86-61A5-42F5-A429-524F6D3A6D2D}" srcOrd="0" destOrd="0" parTransId="{A6270A5D-5904-433C-AE9F-3255D64932F9}" sibTransId="{C5B15B2A-9CF0-4106-8B2A-DEC02F806323}"/>
    <dgm:cxn modelId="{49A296CF-1AE6-4092-9346-73315CEDF3B1}" srcId="{81B74ADA-8704-4D48-A5A7-33B92D49A9FF}" destId="{4F2C8F7E-8A6A-4C13-949D-F04074F270D2}" srcOrd="1" destOrd="0" parTransId="{4C3D75B8-A9D6-4C0C-B70B-8640D5E94BF4}" sibTransId="{7EF3FDC0-85B7-46E7-B2F3-ED61C7994FE8}"/>
    <dgm:cxn modelId="{1239DBC8-1A91-494E-AE15-460CDE4D7B77}" type="presOf" srcId="{4F2C8F7E-8A6A-4C13-949D-F04074F270D2}" destId="{6EA65A33-123D-4CAC-B245-7681BBD1655A}" srcOrd="0" destOrd="0" presId="urn:microsoft.com/office/officeart/2005/8/layout/pList1"/>
    <dgm:cxn modelId="{2B346795-58BB-48D4-B022-6B602630AF46}" type="presOf" srcId="{627BD1CF-0D4B-4EF8-9E59-206235EA739C}" destId="{7D5D526F-62F7-4291-B2EB-7D014BFD4752}" srcOrd="0" destOrd="0" presId="urn:microsoft.com/office/officeart/2005/8/layout/pList1"/>
    <dgm:cxn modelId="{326A121D-81C3-44B6-9562-A9C08DA309FA}" type="presOf" srcId="{D2FFE6F9-A06F-4C39-9180-61EFD1BD2E74}" destId="{9CC9C23F-779E-45C0-A8A9-B4A49D326293}" srcOrd="0" destOrd="0" presId="urn:microsoft.com/office/officeart/2005/8/layout/pList1"/>
    <dgm:cxn modelId="{A0A857E6-A032-4537-9E22-25A676DF03A6}" type="presOf" srcId="{7EF3FDC0-85B7-46E7-B2F3-ED61C7994FE8}" destId="{4289473A-F5BA-408C-AC83-70C5CF495330}" srcOrd="0" destOrd="0" presId="urn:microsoft.com/office/officeart/2005/8/layout/pList1"/>
    <dgm:cxn modelId="{43A157DF-12E7-4148-8C4B-13AA69438163}" type="presParOf" srcId="{B7721D2B-23D8-4778-9B8C-A25D7E536A1F}" destId="{972A3539-6680-4D50-86D1-5FC7937B3948}" srcOrd="0" destOrd="0" presId="urn:microsoft.com/office/officeart/2005/8/layout/pList1"/>
    <dgm:cxn modelId="{F167AD0F-17E5-41BF-9E61-5DFC3BA1A606}" type="presParOf" srcId="{972A3539-6680-4D50-86D1-5FC7937B3948}" destId="{CFB4D80B-3FAB-420C-A681-2D57B169F2CD}" srcOrd="0" destOrd="0" presId="urn:microsoft.com/office/officeart/2005/8/layout/pList1"/>
    <dgm:cxn modelId="{CF6F91C6-DC09-4504-B288-AC53334B1FB5}" type="presParOf" srcId="{972A3539-6680-4D50-86D1-5FC7937B3948}" destId="{403F5D1D-B2E3-4EFC-AE0F-F463B02F46F6}" srcOrd="1" destOrd="0" presId="urn:microsoft.com/office/officeart/2005/8/layout/pList1"/>
    <dgm:cxn modelId="{F5D952B0-3E7D-48A8-A71D-F6858FDD57FA}" type="presParOf" srcId="{B7721D2B-23D8-4778-9B8C-A25D7E536A1F}" destId="{8453F40F-9B08-4F95-846B-1B9C459660E4}" srcOrd="1" destOrd="0" presId="urn:microsoft.com/office/officeart/2005/8/layout/pList1"/>
    <dgm:cxn modelId="{572EC183-F5C8-430B-9E5B-1CDF231C6D99}" type="presParOf" srcId="{B7721D2B-23D8-4778-9B8C-A25D7E536A1F}" destId="{5092467A-3FCF-4991-9BF6-77F774D840B3}" srcOrd="2" destOrd="0" presId="urn:microsoft.com/office/officeart/2005/8/layout/pList1"/>
    <dgm:cxn modelId="{707F31B3-B249-4D40-B25D-691395FAD709}" type="presParOf" srcId="{5092467A-3FCF-4991-9BF6-77F774D840B3}" destId="{5CCD8D31-7385-46C6-B338-3B5261B4D739}" srcOrd="0" destOrd="0" presId="urn:microsoft.com/office/officeart/2005/8/layout/pList1"/>
    <dgm:cxn modelId="{C276E65B-C869-45F3-85CC-C1DD6E79AE46}" type="presParOf" srcId="{5092467A-3FCF-4991-9BF6-77F774D840B3}" destId="{6EA65A33-123D-4CAC-B245-7681BBD1655A}" srcOrd="1" destOrd="0" presId="urn:microsoft.com/office/officeart/2005/8/layout/pList1"/>
    <dgm:cxn modelId="{CD2641C3-2048-41BE-B313-3461B25A59A7}" type="presParOf" srcId="{B7721D2B-23D8-4778-9B8C-A25D7E536A1F}" destId="{4289473A-F5BA-408C-AC83-70C5CF495330}" srcOrd="3" destOrd="0" presId="urn:microsoft.com/office/officeart/2005/8/layout/pList1"/>
    <dgm:cxn modelId="{2594B66F-9D12-49A2-9B46-41657B5BE822}" type="presParOf" srcId="{B7721D2B-23D8-4778-9B8C-A25D7E536A1F}" destId="{71E27737-4EB8-498D-9897-0305CFE098F3}" srcOrd="4" destOrd="0" presId="urn:microsoft.com/office/officeart/2005/8/layout/pList1"/>
    <dgm:cxn modelId="{7A04F9A0-3344-4926-8B44-0B7C0D0CE8E7}" type="presParOf" srcId="{71E27737-4EB8-498D-9897-0305CFE098F3}" destId="{848A738D-85F6-4C0F-9D04-5949723353E0}" srcOrd="0" destOrd="0" presId="urn:microsoft.com/office/officeart/2005/8/layout/pList1"/>
    <dgm:cxn modelId="{1EBC4620-3F5C-4F45-80ED-F0CAA61ACFA1}" type="presParOf" srcId="{71E27737-4EB8-498D-9897-0305CFE098F3}" destId="{7D5D526F-62F7-4291-B2EB-7D014BFD4752}" srcOrd="1" destOrd="0" presId="urn:microsoft.com/office/officeart/2005/8/layout/pList1"/>
    <dgm:cxn modelId="{ECDE53F4-D9EB-4F1B-867B-1C12B6105370}" type="presParOf" srcId="{B7721D2B-23D8-4778-9B8C-A25D7E536A1F}" destId="{9CC9C23F-779E-45C0-A8A9-B4A49D326293}" srcOrd="5" destOrd="0" presId="urn:microsoft.com/office/officeart/2005/8/layout/pList1"/>
    <dgm:cxn modelId="{543BF9B7-ACB5-4AE4-8365-2336A3952A48}" type="presParOf" srcId="{B7721D2B-23D8-4778-9B8C-A25D7E536A1F}" destId="{BA281EBC-0A1D-4FCF-AE5D-8B5C3EAC3A2F}" srcOrd="6" destOrd="0" presId="urn:microsoft.com/office/officeart/2005/8/layout/pList1"/>
    <dgm:cxn modelId="{2FA0DBA6-90D9-4D61-9F16-512BE7102670}" type="presParOf" srcId="{BA281EBC-0A1D-4FCF-AE5D-8B5C3EAC3A2F}" destId="{401C721E-4908-4F3E-97D1-B10ADED12BB1}" srcOrd="0" destOrd="0" presId="urn:microsoft.com/office/officeart/2005/8/layout/pList1"/>
    <dgm:cxn modelId="{2EBE2844-1E59-4DB6-9A03-D9E31AC4810A}" type="presParOf" srcId="{BA281EBC-0A1D-4FCF-AE5D-8B5C3EAC3A2F}" destId="{97478BE6-B438-4AB2-8F88-215046F5C8E8}" srcOrd="1" destOrd="0" presId="urn:microsoft.com/office/officeart/2005/8/layout/p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1FCF00-1666-4E7E-878C-20180CFA68C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F8A7137-474F-4607-A10D-992F01FF536F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B720D85F-3375-4345-83B0-19862152B69F}" type="parTrans" cxnId="{9F896ECE-D3FD-4227-963D-388F1CF602A0}">
      <dgm:prSet/>
      <dgm:spPr/>
      <dgm:t>
        <a:bodyPr/>
        <a:lstStyle/>
        <a:p>
          <a:endParaRPr lang="es-ES"/>
        </a:p>
      </dgm:t>
    </dgm:pt>
    <dgm:pt modelId="{FD2507B1-B574-4B00-A134-28DEB7F84EBF}" type="sibTrans" cxnId="{9F896ECE-D3FD-4227-963D-388F1CF602A0}">
      <dgm:prSet/>
      <dgm:spPr/>
      <dgm:t>
        <a:bodyPr/>
        <a:lstStyle/>
        <a:p>
          <a:endParaRPr lang="es-ES"/>
        </a:p>
      </dgm:t>
    </dgm:pt>
    <dgm:pt modelId="{C23E410C-7F2A-4C23-8EB3-AE2F07A4253C}">
      <dgm:prSet phldrT="[Texto]"/>
      <dgm:spPr/>
      <dgm:t>
        <a:bodyPr/>
        <a:lstStyle/>
        <a:p>
          <a:r>
            <a:rPr lang="es-ES" smtClean="0"/>
            <a:t>CLAVES</a:t>
          </a:r>
          <a:endParaRPr lang="es-ES" dirty="0"/>
        </a:p>
      </dgm:t>
    </dgm:pt>
    <dgm:pt modelId="{423805D4-7F6D-478C-BBE0-B578C657A4B9}" type="parTrans" cxnId="{E5E031DD-BC4D-4577-ADCA-5DC8A3EC8DBA}">
      <dgm:prSet/>
      <dgm:spPr/>
      <dgm:t>
        <a:bodyPr/>
        <a:lstStyle/>
        <a:p>
          <a:endParaRPr lang="es-ES"/>
        </a:p>
      </dgm:t>
    </dgm:pt>
    <dgm:pt modelId="{7800F65F-ECC8-4DE7-9C3B-DF9F718A953D}" type="sibTrans" cxnId="{E5E031DD-BC4D-4577-ADCA-5DC8A3EC8DBA}">
      <dgm:prSet/>
      <dgm:spPr/>
      <dgm:t>
        <a:bodyPr/>
        <a:lstStyle/>
        <a:p>
          <a:endParaRPr lang="es-ES"/>
        </a:p>
      </dgm:t>
    </dgm:pt>
    <dgm:pt modelId="{C45BA18F-5C69-4B9A-9846-87E3DF63DB99}">
      <dgm:prSet phldrT="[Texto]" phldr="1"/>
      <dgm:spPr/>
      <dgm:t>
        <a:bodyPr/>
        <a:lstStyle/>
        <a:p>
          <a:endParaRPr lang="es-ES"/>
        </a:p>
      </dgm:t>
    </dgm:pt>
    <dgm:pt modelId="{FB426FEB-A600-41E6-A346-6328CB074F67}" type="parTrans" cxnId="{FDC187A7-08EA-4997-ACAB-740E1ED7F62D}">
      <dgm:prSet/>
      <dgm:spPr/>
      <dgm:t>
        <a:bodyPr/>
        <a:lstStyle/>
        <a:p>
          <a:endParaRPr lang="es-ES"/>
        </a:p>
      </dgm:t>
    </dgm:pt>
    <dgm:pt modelId="{8F4599FC-9501-41E5-8E1A-BCB100A125F2}" type="sibTrans" cxnId="{FDC187A7-08EA-4997-ACAB-740E1ED7F62D}">
      <dgm:prSet/>
      <dgm:spPr/>
      <dgm:t>
        <a:bodyPr/>
        <a:lstStyle/>
        <a:p>
          <a:endParaRPr lang="es-ES"/>
        </a:p>
      </dgm:t>
    </dgm:pt>
    <dgm:pt modelId="{1EC321D6-E02E-4151-B6E3-FC873E9E9A89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0C884BED-DB27-44F2-8F6F-AA53DBA15318}" type="parTrans" cxnId="{722206CE-AA54-4211-A8C3-C23D87C5CC81}">
      <dgm:prSet/>
      <dgm:spPr/>
      <dgm:t>
        <a:bodyPr/>
        <a:lstStyle/>
        <a:p>
          <a:endParaRPr lang="es-ES"/>
        </a:p>
      </dgm:t>
    </dgm:pt>
    <dgm:pt modelId="{406C1BF0-E4ED-46AD-8FDC-7B48D5F936E8}" type="sibTrans" cxnId="{722206CE-AA54-4211-A8C3-C23D87C5CC81}">
      <dgm:prSet/>
      <dgm:spPr/>
      <dgm:t>
        <a:bodyPr/>
        <a:lstStyle/>
        <a:p>
          <a:endParaRPr lang="es-ES"/>
        </a:p>
      </dgm:t>
    </dgm:pt>
    <dgm:pt modelId="{15DB8553-50B3-46D1-88D7-C440AB5E202D}">
      <dgm:prSet phldrT="[Texto]"/>
      <dgm:spPr/>
      <dgm:t>
        <a:bodyPr/>
        <a:lstStyle/>
        <a:p>
          <a:r>
            <a:rPr lang="es-ES" dirty="0" smtClean="0"/>
            <a:t>MARACAS</a:t>
          </a:r>
          <a:endParaRPr lang="es-ES" dirty="0"/>
        </a:p>
      </dgm:t>
    </dgm:pt>
    <dgm:pt modelId="{9DDDB53F-4918-4612-A6A6-C8477880D631}" type="parTrans" cxnId="{6DA8B9D5-4E9F-4D66-9467-75FC770B7B3C}">
      <dgm:prSet/>
      <dgm:spPr/>
      <dgm:t>
        <a:bodyPr/>
        <a:lstStyle/>
        <a:p>
          <a:endParaRPr lang="es-ES"/>
        </a:p>
      </dgm:t>
    </dgm:pt>
    <dgm:pt modelId="{AE2B9463-3992-43EB-82D3-E56EEC1FEB51}" type="sibTrans" cxnId="{6DA8B9D5-4E9F-4D66-9467-75FC770B7B3C}">
      <dgm:prSet/>
      <dgm:spPr/>
      <dgm:t>
        <a:bodyPr/>
        <a:lstStyle/>
        <a:p>
          <a:endParaRPr lang="es-ES"/>
        </a:p>
      </dgm:t>
    </dgm:pt>
    <dgm:pt modelId="{3554F8BE-9EE1-4807-B075-F05FD0D732FF}">
      <dgm:prSet phldrT="[Texto]" phldr="1"/>
      <dgm:spPr/>
      <dgm:t>
        <a:bodyPr/>
        <a:lstStyle/>
        <a:p>
          <a:endParaRPr lang="es-ES"/>
        </a:p>
      </dgm:t>
    </dgm:pt>
    <dgm:pt modelId="{206896F1-9693-4D6B-865E-5EE43C94FB0A}" type="parTrans" cxnId="{47BA36BB-2629-4059-9A1D-0072198C60EF}">
      <dgm:prSet/>
      <dgm:spPr/>
      <dgm:t>
        <a:bodyPr/>
        <a:lstStyle/>
        <a:p>
          <a:endParaRPr lang="es-ES"/>
        </a:p>
      </dgm:t>
    </dgm:pt>
    <dgm:pt modelId="{8A240B0A-2F1B-476E-B312-8E3B4442E281}" type="sibTrans" cxnId="{47BA36BB-2629-4059-9A1D-0072198C60EF}">
      <dgm:prSet/>
      <dgm:spPr/>
      <dgm:t>
        <a:bodyPr/>
        <a:lstStyle/>
        <a:p>
          <a:endParaRPr lang="es-ES"/>
        </a:p>
      </dgm:t>
    </dgm:pt>
    <dgm:pt modelId="{96D13704-B7B9-48CB-B3A2-8D87DB3F1957}">
      <dgm:prSet phldrT="[Texto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5FD36503-8923-4EE9-B3E5-5209D3B74A4B}" type="parTrans" cxnId="{522CEDCE-A2ED-44D5-96E8-6913F33DF9F3}">
      <dgm:prSet/>
      <dgm:spPr/>
      <dgm:t>
        <a:bodyPr/>
        <a:lstStyle/>
        <a:p>
          <a:endParaRPr lang="es-ES"/>
        </a:p>
      </dgm:t>
    </dgm:pt>
    <dgm:pt modelId="{318B4982-8A9A-4631-B16A-136D0E8C52C0}" type="sibTrans" cxnId="{522CEDCE-A2ED-44D5-96E8-6913F33DF9F3}">
      <dgm:prSet/>
      <dgm:spPr/>
      <dgm:t>
        <a:bodyPr/>
        <a:lstStyle/>
        <a:p>
          <a:endParaRPr lang="es-ES"/>
        </a:p>
      </dgm:t>
    </dgm:pt>
    <dgm:pt modelId="{DC5B5A62-F02D-426E-80E8-D8AA1DEFB157}">
      <dgm:prSet phldrT="[Texto]"/>
      <dgm:spPr/>
      <dgm:t>
        <a:bodyPr/>
        <a:lstStyle/>
        <a:p>
          <a:r>
            <a:rPr lang="es-ES" dirty="0" smtClean="0"/>
            <a:t>CAJA CHINA</a:t>
          </a:r>
          <a:endParaRPr lang="es-ES" dirty="0"/>
        </a:p>
      </dgm:t>
    </dgm:pt>
    <dgm:pt modelId="{52F6117A-6C34-446A-B6C9-6DBF80928A86}" type="parTrans" cxnId="{6D17E99E-C811-4FC6-BA64-AAF9E17ED7FC}">
      <dgm:prSet/>
      <dgm:spPr/>
      <dgm:t>
        <a:bodyPr/>
        <a:lstStyle/>
        <a:p>
          <a:endParaRPr lang="es-ES"/>
        </a:p>
      </dgm:t>
    </dgm:pt>
    <dgm:pt modelId="{B1429108-D278-4845-9262-DCF76D803E3F}" type="sibTrans" cxnId="{6D17E99E-C811-4FC6-BA64-AAF9E17ED7FC}">
      <dgm:prSet/>
      <dgm:spPr/>
      <dgm:t>
        <a:bodyPr/>
        <a:lstStyle/>
        <a:p>
          <a:endParaRPr lang="es-ES"/>
        </a:p>
      </dgm:t>
    </dgm:pt>
    <dgm:pt modelId="{8F72FF50-28F5-4715-B2D5-2E46C8D988FF}">
      <dgm:prSet phldrT="[Texto]" phldr="1"/>
      <dgm:spPr/>
      <dgm:t>
        <a:bodyPr/>
        <a:lstStyle/>
        <a:p>
          <a:endParaRPr lang="es-ES"/>
        </a:p>
      </dgm:t>
    </dgm:pt>
    <dgm:pt modelId="{C94E37F0-4355-4541-88C6-FE3FD5E75530}" type="parTrans" cxnId="{D4E01974-AEB6-4733-9FCE-8CF9B1656BD1}">
      <dgm:prSet/>
      <dgm:spPr/>
      <dgm:t>
        <a:bodyPr/>
        <a:lstStyle/>
        <a:p>
          <a:endParaRPr lang="es-ES"/>
        </a:p>
      </dgm:t>
    </dgm:pt>
    <dgm:pt modelId="{84A7B905-DF5C-4C6D-951A-58C4414862B1}" type="sibTrans" cxnId="{D4E01974-AEB6-4733-9FCE-8CF9B1656BD1}">
      <dgm:prSet/>
      <dgm:spPr/>
      <dgm:t>
        <a:bodyPr/>
        <a:lstStyle/>
        <a:p>
          <a:endParaRPr lang="es-ES"/>
        </a:p>
      </dgm:t>
    </dgm:pt>
    <dgm:pt modelId="{ECEC2CF9-9C8C-4E39-B0BD-0ADB53CB72B2}" type="pres">
      <dgm:prSet presAssocID="{C71FCF00-1666-4E7E-878C-20180CFA68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430AA5-AACF-4935-8AF0-15F36E20FBAD}" type="pres">
      <dgm:prSet presAssocID="{1F8A7137-474F-4607-A10D-992F01FF536F}" presName="linNode" presStyleCnt="0"/>
      <dgm:spPr/>
    </dgm:pt>
    <dgm:pt modelId="{8DBC11D8-C831-45F4-9F33-AA42DE5BED02}" type="pres">
      <dgm:prSet presAssocID="{1F8A7137-474F-4607-A10D-992F01FF536F}" presName="parentText" presStyleLbl="node1" presStyleIdx="0" presStyleCnt="3" custLinFactNeighborX="588" custLinFactNeighborY="-392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FCE352-F5FE-43B7-8638-E1BD6684DBCE}" type="pres">
      <dgm:prSet presAssocID="{1F8A7137-474F-4607-A10D-992F01FF536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932AB1-C81A-4759-B951-478520BF0451}" type="pres">
      <dgm:prSet presAssocID="{FD2507B1-B574-4B00-A134-28DEB7F84EBF}" presName="sp" presStyleCnt="0"/>
      <dgm:spPr/>
    </dgm:pt>
    <dgm:pt modelId="{3E9EF6F3-C5DC-40BC-8F1D-446B9897FEEF}" type="pres">
      <dgm:prSet presAssocID="{1EC321D6-E02E-4151-B6E3-FC873E9E9A89}" presName="linNode" presStyleCnt="0"/>
      <dgm:spPr/>
    </dgm:pt>
    <dgm:pt modelId="{E4CE4C25-FA62-42F1-B772-5FC9B80E4884}" type="pres">
      <dgm:prSet presAssocID="{1EC321D6-E02E-4151-B6E3-FC873E9E9A8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754FB2-BFE7-4925-8113-6FFE2F2ADC7A}" type="pres">
      <dgm:prSet presAssocID="{1EC321D6-E02E-4151-B6E3-FC873E9E9A8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B2FF57-6320-4BC3-BA95-D8DCB96BE30D}" type="pres">
      <dgm:prSet presAssocID="{406C1BF0-E4ED-46AD-8FDC-7B48D5F936E8}" presName="sp" presStyleCnt="0"/>
      <dgm:spPr/>
    </dgm:pt>
    <dgm:pt modelId="{31C481FC-A9F1-4D01-927E-583FD31992F5}" type="pres">
      <dgm:prSet presAssocID="{96D13704-B7B9-48CB-B3A2-8D87DB3F1957}" presName="linNode" presStyleCnt="0"/>
      <dgm:spPr/>
    </dgm:pt>
    <dgm:pt modelId="{65C99EFE-9DA8-4DC3-AF1D-135D0069BDB3}" type="pres">
      <dgm:prSet presAssocID="{96D13704-B7B9-48CB-B3A2-8D87DB3F1957}" presName="parentText" presStyleLbl="node1" presStyleIdx="2" presStyleCnt="3" custLinFactNeighborX="588" custLinFactNeighborY="-131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F91159-C093-4420-B3BA-ECA66043149E}" type="pres">
      <dgm:prSet presAssocID="{96D13704-B7B9-48CB-B3A2-8D87DB3F195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D33232-7900-493D-B378-0101F760C89E}" type="presOf" srcId="{1F8A7137-474F-4607-A10D-992F01FF536F}" destId="{8DBC11D8-C831-45F4-9F33-AA42DE5BED02}" srcOrd="0" destOrd="0" presId="urn:microsoft.com/office/officeart/2005/8/layout/vList5"/>
    <dgm:cxn modelId="{D4E01974-AEB6-4733-9FCE-8CF9B1656BD1}" srcId="{96D13704-B7B9-48CB-B3A2-8D87DB3F1957}" destId="{8F72FF50-28F5-4715-B2D5-2E46C8D988FF}" srcOrd="1" destOrd="0" parTransId="{C94E37F0-4355-4541-88C6-FE3FD5E75530}" sibTransId="{84A7B905-DF5C-4C6D-951A-58C4414862B1}"/>
    <dgm:cxn modelId="{E5E031DD-BC4D-4577-ADCA-5DC8A3EC8DBA}" srcId="{1F8A7137-474F-4607-A10D-992F01FF536F}" destId="{C23E410C-7F2A-4C23-8EB3-AE2F07A4253C}" srcOrd="0" destOrd="0" parTransId="{423805D4-7F6D-478C-BBE0-B578C657A4B9}" sibTransId="{7800F65F-ECC8-4DE7-9C3B-DF9F718A953D}"/>
    <dgm:cxn modelId="{9F896ECE-D3FD-4227-963D-388F1CF602A0}" srcId="{C71FCF00-1666-4E7E-878C-20180CFA68CE}" destId="{1F8A7137-474F-4607-A10D-992F01FF536F}" srcOrd="0" destOrd="0" parTransId="{B720D85F-3375-4345-83B0-19862152B69F}" sibTransId="{FD2507B1-B574-4B00-A134-28DEB7F84EBF}"/>
    <dgm:cxn modelId="{DAEFE4B7-6B60-4701-A5B4-AB9D190BEF1F}" type="presOf" srcId="{8F72FF50-28F5-4715-B2D5-2E46C8D988FF}" destId="{08F91159-C093-4420-B3BA-ECA66043149E}" srcOrd="0" destOrd="1" presId="urn:microsoft.com/office/officeart/2005/8/layout/vList5"/>
    <dgm:cxn modelId="{47BA36BB-2629-4059-9A1D-0072198C60EF}" srcId="{1EC321D6-E02E-4151-B6E3-FC873E9E9A89}" destId="{3554F8BE-9EE1-4807-B075-F05FD0D732FF}" srcOrd="1" destOrd="0" parTransId="{206896F1-9693-4D6B-865E-5EE43C94FB0A}" sibTransId="{8A240B0A-2F1B-476E-B312-8E3B4442E281}"/>
    <dgm:cxn modelId="{522CEDCE-A2ED-44D5-96E8-6913F33DF9F3}" srcId="{C71FCF00-1666-4E7E-878C-20180CFA68CE}" destId="{96D13704-B7B9-48CB-B3A2-8D87DB3F1957}" srcOrd="2" destOrd="0" parTransId="{5FD36503-8923-4EE9-B3E5-5209D3B74A4B}" sibTransId="{318B4982-8A9A-4631-B16A-136D0E8C52C0}"/>
    <dgm:cxn modelId="{8FAAD70C-28D0-4C23-8E0C-30BBBB27C826}" type="presOf" srcId="{15DB8553-50B3-46D1-88D7-C440AB5E202D}" destId="{A3754FB2-BFE7-4925-8113-6FFE2F2ADC7A}" srcOrd="0" destOrd="0" presId="urn:microsoft.com/office/officeart/2005/8/layout/vList5"/>
    <dgm:cxn modelId="{7612596B-83AB-482D-9E4D-7C8F4637E8AE}" type="presOf" srcId="{96D13704-B7B9-48CB-B3A2-8D87DB3F1957}" destId="{65C99EFE-9DA8-4DC3-AF1D-135D0069BDB3}" srcOrd="0" destOrd="0" presId="urn:microsoft.com/office/officeart/2005/8/layout/vList5"/>
    <dgm:cxn modelId="{6D17E99E-C811-4FC6-BA64-AAF9E17ED7FC}" srcId="{96D13704-B7B9-48CB-B3A2-8D87DB3F1957}" destId="{DC5B5A62-F02D-426E-80E8-D8AA1DEFB157}" srcOrd="0" destOrd="0" parTransId="{52F6117A-6C34-446A-B6C9-6DBF80928A86}" sibTransId="{B1429108-D278-4845-9262-DCF76D803E3F}"/>
    <dgm:cxn modelId="{B9E82C69-0980-44D9-B78E-6F1F610BAA00}" type="presOf" srcId="{3554F8BE-9EE1-4807-B075-F05FD0D732FF}" destId="{A3754FB2-BFE7-4925-8113-6FFE2F2ADC7A}" srcOrd="0" destOrd="1" presId="urn:microsoft.com/office/officeart/2005/8/layout/vList5"/>
    <dgm:cxn modelId="{FDC187A7-08EA-4997-ACAB-740E1ED7F62D}" srcId="{1F8A7137-474F-4607-A10D-992F01FF536F}" destId="{C45BA18F-5C69-4B9A-9846-87E3DF63DB99}" srcOrd="1" destOrd="0" parTransId="{FB426FEB-A600-41E6-A346-6328CB074F67}" sibTransId="{8F4599FC-9501-41E5-8E1A-BCB100A125F2}"/>
    <dgm:cxn modelId="{1BED6347-4103-4DF1-A5F7-4303CBFF56F8}" type="presOf" srcId="{DC5B5A62-F02D-426E-80E8-D8AA1DEFB157}" destId="{08F91159-C093-4420-B3BA-ECA66043149E}" srcOrd="0" destOrd="0" presId="urn:microsoft.com/office/officeart/2005/8/layout/vList5"/>
    <dgm:cxn modelId="{BBD9EBF4-3126-44C1-ABB2-56860FF66814}" type="presOf" srcId="{C45BA18F-5C69-4B9A-9846-87E3DF63DB99}" destId="{7DFCE352-F5FE-43B7-8638-E1BD6684DBCE}" srcOrd="0" destOrd="1" presId="urn:microsoft.com/office/officeart/2005/8/layout/vList5"/>
    <dgm:cxn modelId="{6DA8B9D5-4E9F-4D66-9467-75FC770B7B3C}" srcId="{1EC321D6-E02E-4151-B6E3-FC873E9E9A89}" destId="{15DB8553-50B3-46D1-88D7-C440AB5E202D}" srcOrd="0" destOrd="0" parTransId="{9DDDB53F-4918-4612-A6A6-C8477880D631}" sibTransId="{AE2B9463-3992-43EB-82D3-E56EEC1FEB51}"/>
    <dgm:cxn modelId="{04DBB734-783F-47B3-8B01-7C160775D0F6}" type="presOf" srcId="{C71FCF00-1666-4E7E-878C-20180CFA68CE}" destId="{ECEC2CF9-9C8C-4E39-B0BD-0ADB53CB72B2}" srcOrd="0" destOrd="0" presId="urn:microsoft.com/office/officeart/2005/8/layout/vList5"/>
    <dgm:cxn modelId="{AA4134B0-B39D-46E6-98E0-E31B49ACD12F}" type="presOf" srcId="{C23E410C-7F2A-4C23-8EB3-AE2F07A4253C}" destId="{7DFCE352-F5FE-43B7-8638-E1BD6684DBCE}" srcOrd="0" destOrd="0" presId="urn:microsoft.com/office/officeart/2005/8/layout/vList5"/>
    <dgm:cxn modelId="{25CC82AA-F685-4DC6-82D8-B81C4B4387F1}" type="presOf" srcId="{1EC321D6-E02E-4151-B6E3-FC873E9E9A89}" destId="{E4CE4C25-FA62-42F1-B772-5FC9B80E4884}" srcOrd="0" destOrd="0" presId="urn:microsoft.com/office/officeart/2005/8/layout/vList5"/>
    <dgm:cxn modelId="{722206CE-AA54-4211-A8C3-C23D87C5CC81}" srcId="{C71FCF00-1666-4E7E-878C-20180CFA68CE}" destId="{1EC321D6-E02E-4151-B6E3-FC873E9E9A89}" srcOrd="1" destOrd="0" parTransId="{0C884BED-DB27-44F2-8F6F-AA53DBA15318}" sibTransId="{406C1BF0-E4ED-46AD-8FDC-7B48D5F936E8}"/>
    <dgm:cxn modelId="{79A81B44-D243-41C3-93F7-020C4A70B868}" type="presParOf" srcId="{ECEC2CF9-9C8C-4E39-B0BD-0ADB53CB72B2}" destId="{E7430AA5-AACF-4935-8AF0-15F36E20FBAD}" srcOrd="0" destOrd="0" presId="urn:microsoft.com/office/officeart/2005/8/layout/vList5"/>
    <dgm:cxn modelId="{D0FE2F77-8D99-4D72-A66D-93526544C340}" type="presParOf" srcId="{E7430AA5-AACF-4935-8AF0-15F36E20FBAD}" destId="{8DBC11D8-C831-45F4-9F33-AA42DE5BED02}" srcOrd="0" destOrd="0" presId="urn:microsoft.com/office/officeart/2005/8/layout/vList5"/>
    <dgm:cxn modelId="{B2304639-6121-44C1-899F-FB0942AE39D3}" type="presParOf" srcId="{E7430AA5-AACF-4935-8AF0-15F36E20FBAD}" destId="{7DFCE352-F5FE-43B7-8638-E1BD6684DBCE}" srcOrd="1" destOrd="0" presId="urn:microsoft.com/office/officeart/2005/8/layout/vList5"/>
    <dgm:cxn modelId="{107BFE52-C607-4EB0-A5CB-2DD4563EF07C}" type="presParOf" srcId="{ECEC2CF9-9C8C-4E39-B0BD-0ADB53CB72B2}" destId="{FB932AB1-C81A-4759-B951-478520BF0451}" srcOrd="1" destOrd="0" presId="urn:microsoft.com/office/officeart/2005/8/layout/vList5"/>
    <dgm:cxn modelId="{0744DDD0-8903-4C03-97E3-9F6A289D3350}" type="presParOf" srcId="{ECEC2CF9-9C8C-4E39-B0BD-0ADB53CB72B2}" destId="{3E9EF6F3-C5DC-40BC-8F1D-446B9897FEEF}" srcOrd="2" destOrd="0" presId="urn:microsoft.com/office/officeart/2005/8/layout/vList5"/>
    <dgm:cxn modelId="{04364521-60EC-4FFF-8222-32BB815E9F77}" type="presParOf" srcId="{3E9EF6F3-C5DC-40BC-8F1D-446B9897FEEF}" destId="{E4CE4C25-FA62-42F1-B772-5FC9B80E4884}" srcOrd="0" destOrd="0" presId="urn:microsoft.com/office/officeart/2005/8/layout/vList5"/>
    <dgm:cxn modelId="{4FD564E3-E857-4230-9C3B-12B47BB29808}" type="presParOf" srcId="{3E9EF6F3-C5DC-40BC-8F1D-446B9897FEEF}" destId="{A3754FB2-BFE7-4925-8113-6FFE2F2ADC7A}" srcOrd="1" destOrd="0" presId="urn:microsoft.com/office/officeart/2005/8/layout/vList5"/>
    <dgm:cxn modelId="{532C8237-0853-4AFB-9FCA-E7CF6584DF68}" type="presParOf" srcId="{ECEC2CF9-9C8C-4E39-B0BD-0ADB53CB72B2}" destId="{8FB2FF57-6320-4BC3-BA95-D8DCB96BE30D}" srcOrd="3" destOrd="0" presId="urn:microsoft.com/office/officeart/2005/8/layout/vList5"/>
    <dgm:cxn modelId="{67A6A3C4-5776-47D3-BCEC-C96E998B418D}" type="presParOf" srcId="{ECEC2CF9-9C8C-4E39-B0BD-0ADB53CB72B2}" destId="{31C481FC-A9F1-4D01-927E-583FD31992F5}" srcOrd="4" destOrd="0" presId="urn:microsoft.com/office/officeart/2005/8/layout/vList5"/>
    <dgm:cxn modelId="{4B6A9432-4269-42DB-87BA-B6199F665D39}" type="presParOf" srcId="{31C481FC-A9F1-4D01-927E-583FD31992F5}" destId="{65C99EFE-9DA8-4DC3-AF1D-135D0069BDB3}" srcOrd="0" destOrd="0" presId="urn:microsoft.com/office/officeart/2005/8/layout/vList5"/>
    <dgm:cxn modelId="{EACFDE60-DCE3-4A1A-97CB-B06ED8ABD30B}" type="presParOf" srcId="{31C481FC-A9F1-4D01-927E-583FD31992F5}" destId="{08F91159-C093-4420-B3BA-ECA66043149E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719A92-40E6-42A8-BB5A-573E27EBB2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6881689-662C-45DF-8998-231ED36AB8FC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4BCDEE6B-80F7-4CF7-AC35-6B0920808E45}" type="parTrans" cxnId="{A364CCD2-752E-4028-BA9F-474E51A0BFA3}">
      <dgm:prSet/>
      <dgm:spPr/>
      <dgm:t>
        <a:bodyPr/>
        <a:lstStyle/>
        <a:p>
          <a:endParaRPr lang="es-ES"/>
        </a:p>
      </dgm:t>
    </dgm:pt>
    <dgm:pt modelId="{AB84E350-3C0F-447E-B38A-79563BF7BBC0}" type="sibTrans" cxnId="{A364CCD2-752E-4028-BA9F-474E51A0BFA3}">
      <dgm:prSet/>
      <dgm:spPr/>
      <dgm:t>
        <a:bodyPr/>
        <a:lstStyle/>
        <a:p>
          <a:endParaRPr lang="es-ES"/>
        </a:p>
      </dgm:t>
    </dgm:pt>
    <dgm:pt modelId="{758CD582-2340-4641-802F-78E7174CB88A}">
      <dgm:prSet phldrT="[Texto]"/>
      <dgm:spPr/>
      <dgm:t>
        <a:bodyPr/>
        <a:lstStyle/>
        <a:p>
          <a:r>
            <a:rPr lang="es-ES" dirty="0" smtClean="0"/>
            <a:t>CASTAÑUELAS</a:t>
          </a:r>
          <a:endParaRPr lang="es-ES" dirty="0"/>
        </a:p>
      </dgm:t>
    </dgm:pt>
    <dgm:pt modelId="{4843AB47-566A-437A-96ED-38EF93CC3C87}" type="parTrans" cxnId="{2100A0E2-FBE5-437A-A766-10240A432D85}">
      <dgm:prSet/>
      <dgm:spPr/>
      <dgm:t>
        <a:bodyPr/>
        <a:lstStyle/>
        <a:p>
          <a:endParaRPr lang="es-ES"/>
        </a:p>
      </dgm:t>
    </dgm:pt>
    <dgm:pt modelId="{53AFF929-ADB9-4C25-B15F-5948AEBB556D}" type="sibTrans" cxnId="{2100A0E2-FBE5-437A-A766-10240A432D85}">
      <dgm:prSet/>
      <dgm:spPr/>
      <dgm:t>
        <a:bodyPr/>
        <a:lstStyle/>
        <a:p>
          <a:endParaRPr lang="es-ES"/>
        </a:p>
      </dgm:t>
    </dgm:pt>
    <dgm:pt modelId="{A51B1601-CA1E-4394-AD63-B3093EC5B0EC}">
      <dgm:prSet phldrT="[Texto]" phldr="1"/>
      <dgm:spPr/>
      <dgm:t>
        <a:bodyPr/>
        <a:lstStyle/>
        <a:p>
          <a:endParaRPr lang="es-ES"/>
        </a:p>
      </dgm:t>
    </dgm:pt>
    <dgm:pt modelId="{62E014F0-9DD5-4686-A483-224D7B86BFC2}" type="parTrans" cxnId="{CB207B02-D582-46EC-83B9-E972A0C9005E}">
      <dgm:prSet/>
      <dgm:spPr/>
      <dgm:t>
        <a:bodyPr/>
        <a:lstStyle/>
        <a:p>
          <a:endParaRPr lang="es-ES"/>
        </a:p>
      </dgm:t>
    </dgm:pt>
    <dgm:pt modelId="{8B5213A7-835C-4CC6-9878-76F01B136962}" type="sibTrans" cxnId="{CB207B02-D582-46EC-83B9-E972A0C9005E}">
      <dgm:prSet/>
      <dgm:spPr/>
      <dgm:t>
        <a:bodyPr/>
        <a:lstStyle/>
        <a:p>
          <a:endParaRPr lang="es-ES"/>
        </a:p>
      </dgm:t>
    </dgm:pt>
    <dgm:pt modelId="{EBCE5688-C120-428A-8E99-DA5FBE7F56B0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4FA5A4DC-FFCD-4C89-BE1E-BFABE3C4A9E4}" type="parTrans" cxnId="{B3DE3623-45AC-49B2-B206-2115D59F3860}">
      <dgm:prSet/>
      <dgm:spPr/>
      <dgm:t>
        <a:bodyPr/>
        <a:lstStyle/>
        <a:p>
          <a:endParaRPr lang="es-ES"/>
        </a:p>
      </dgm:t>
    </dgm:pt>
    <dgm:pt modelId="{9C101D25-E04F-4D98-B06F-26A988861911}" type="sibTrans" cxnId="{B3DE3623-45AC-49B2-B206-2115D59F3860}">
      <dgm:prSet/>
      <dgm:spPr/>
      <dgm:t>
        <a:bodyPr/>
        <a:lstStyle/>
        <a:p>
          <a:endParaRPr lang="es-ES"/>
        </a:p>
      </dgm:t>
    </dgm:pt>
    <dgm:pt modelId="{DB443274-C3C1-4120-8FD8-83EE06AD709D}">
      <dgm:prSet phldrT="[Texto]"/>
      <dgm:spPr/>
      <dgm:t>
        <a:bodyPr/>
        <a:lstStyle/>
        <a:p>
          <a:r>
            <a:rPr lang="es-ES" dirty="0" smtClean="0"/>
            <a:t>GÜIRO</a:t>
          </a:r>
          <a:endParaRPr lang="es-ES" dirty="0"/>
        </a:p>
      </dgm:t>
    </dgm:pt>
    <dgm:pt modelId="{D94E7B73-2011-4088-8229-4814B987EA97}" type="parTrans" cxnId="{BA8B9650-5BFD-4CC6-8F9D-80E5231C593E}">
      <dgm:prSet/>
      <dgm:spPr/>
      <dgm:t>
        <a:bodyPr/>
        <a:lstStyle/>
        <a:p>
          <a:endParaRPr lang="es-ES"/>
        </a:p>
      </dgm:t>
    </dgm:pt>
    <dgm:pt modelId="{8454B382-9466-4612-9C8C-7E882CE8C6A1}" type="sibTrans" cxnId="{BA8B9650-5BFD-4CC6-8F9D-80E5231C593E}">
      <dgm:prSet/>
      <dgm:spPr/>
      <dgm:t>
        <a:bodyPr/>
        <a:lstStyle/>
        <a:p>
          <a:endParaRPr lang="es-ES"/>
        </a:p>
      </dgm:t>
    </dgm:pt>
    <dgm:pt modelId="{DF443265-182B-4925-BD02-3BA50967AFD4}">
      <dgm:prSet phldrT="[Texto]" phldr="1"/>
      <dgm:spPr/>
      <dgm:t>
        <a:bodyPr/>
        <a:lstStyle/>
        <a:p>
          <a:endParaRPr lang="es-ES"/>
        </a:p>
      </dgm:t>
    </dgm:pt>
    <dgm:pt modelId="{95613637-B148-4D9F-A7D2-AAE0A5BE8608}" type="parTrans" cxnId="{A14BE4DB-8A48-4FA7-86C4-7C1EFAAF4ECE}">
      <dgm:prSet/>
      <dgm:spPr/>
      <dgm:t>
        <a:bodyPr/>
        <a:lstStyle/>
        <a:p>
          <a:endParaRPr lang="es-ES"/>
        </a:p>
      </dgm:t>
    </dgm:pt>
    <dgm:pt modelId="{F2F84864-A197-4701-9ACE-2FF2F53497DE}" type="sibTrans" cxnId="{A14BE4DB-8A48-4FA7-86C4-7C1EFAAF4ECE}">
      <dgm:prSet/>
      <dgm:spPr/>
      <dgm:t>
        <a:bodyPr/>
        <a:lstStyle/>
        <a:p>
          <a:endParaRPr lang="es-ES"/>
        </a:p>
      </dgm:t>
    </dgm:pt>
    <dgm:pt modelId="{DA3B5D3F-C44D-4CE9-A1AB-F4E746813EFD}">
      <dgm:prSet phldrT="[Texto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E4120393-3724-4AF2-961B-B9F126DC4A4F}" type="parTrans" cxnId="{74AFEEC2-98D2-45C3-BF15-402CC5A7336C}">
      <dgm:prSet/>
      <dgm:spPr/>
      <dgm:t>
        <a:bodyPr/>
        <a:lstStyle/>
        <a:p>
          <a:endParaRPr lang="es-ES"/>
        </a:p>
      </dgm:t>
    </dgm:pt>
    <dgm:pt modelId="{398F4F7E-F6FF-4CC6-92FD-26BF6C73EAA7}" type="sibTrans" cxnId="{74AFEEC2-98D2-45C3-BF15-402CC5A7336C}">
      <dgm:prSet/>
      <dgm:spPr/>
      <dgm:t>
        <a:bodyPr/>
        <a:lstStyle/>
        <a:p>
          <a:endParaRPr lang="es-ES"/>
        </a:p>
      </dgm:t>
    </dgm:pt>
    <dgm:pt modelId="{BD306726-8AB1-467C-AF68-0A6CACB350DF}">
      <dgm:prSet phldrT="[Texto]"/>
      <dgm:spPr/>
      <dgm:t>
        <a:bodyPr/>
        <a:lstStyle/>
        <a:p>
          <a:r>
            <a:rPr lang="es-ES" dirty="0" smtClean="0"/>
            <a:t>RASCADOR</a:t>
          </a:r>
          <a:endParaRPr lang="es-ES" dirty="0"/>
        </a:p>
      </dgm:t>
    </dgm:pt>
    <dgm:pt modelId="{DDE4BA55-0827-4B0A-81AA-CACEAC391B78}" type="parTrans" cxnId="{F970942D-0597-4C8B-B3F1-2516A38DB77A}">
      <dgm:prSet/>
      <dgm:spPr/>
      <dgm:t>
        <a:bodyPr/>
        <a:lstStyle/>
        <a:p>
          <a:endParaRPr lang="es-ES"/>
        </a:p>
      </dgm:t>
    </dgm:pt>
    <dgm:pt modelId="{5C810248-6C1B-452C-9B52-0A492571F381}" type="sibTrans" cxnId="{F970942D-0597-4C8B-B3F1-2516A38DB77A}">
      <dgm:prSet/>
      <dgm:spPr/>
      <dgm:t>
        <a:bodyPr/>
        <a:lstStyle/>
        <a:p>
          <a:endParaRPr lang="es-ES"/>
        </a:p>
      </dgm:t>
    </dgm:pt>
    <dgm:pt modelId="{A7AB6D7D-BB86-4862-AF6E-0D9FAC167A3A}">
      <dgm:prSet phldrT="[Texto]" phldr="1"/>
      <dgm:spPr/>
      <dgm:t>
        <a:bodyPr/>
        <a:lstStyle/>
        <a:p>
          <a:endParaRPr lang="es-ES" dirty="0"/>
        </a:p>
      </dgm:t>
    </dgm:pt>
    <dgm:pt modelId="{60A12CB6-7A2C-46F4-A41B-DC14A53D817F}" type="parTrans" cxnId="{9AB02C47-0242-446C-94E3-85BA23D47325}">
      <dgm:prSet/>
      <dgm:spPr/>
      <dgm:t>
        <a:bodyPr/>
        <a:lstStyle/>
        <a:p>
          <a:endParaRPr lang="es-ES"/>
        </a:p>
      </dgm:t>
    </dgm:pt>
    <dgm:pt modelId="{59DBBC1A-F1E1-4B8D-A18A-51DDEB99B051}" type="sibTrans" cxnId="{9AB02C47-0242-446C-94E3-85BA23D47325}">
      <dgm:prSet/>
      <dgm:spPr/>
      <dgm:t>
        <a:bodyPr/>
        <a:lstStyle/>
        <a:p>
          <a:endParaRPr lang="es-ES"/>
        </a:p>
      </dgm:t>
    </dgm:pt>
    <dgm:pt modelId="{183AFEFE-A571-4D1A-A0F3-504B42D7818D}" type="pres">
      <dgm:prSet presAssocID="{78719A92-40E6-42A8-BB5A-573E27EBB2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C2BC514-F296-4172-9A28-8C24721EDC4E}" type="pres">
      <dgm:prSet presAssocID="{D6881689-662C-45DF-8998-231ED36AB8FC}" presName="linNode" presStyleCnt="0"/>
      <dgm:spPr/>
    </dgm:pt>
    <dgm:pt modelId="{20428209-602C-4066-B361-10D00CAFF75D}" type="pres">
      <dgm:prSet presAssocID="{D6881689-662C-45DF-8998-231ED36AB8FC}" presName="parentText" presStyleLbl="node1" presStyleIdx="0" presStyleCnt="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9C3A28-DFDE-417C-963A-92BBBF3978AC}" type="pres">
      <dgm:prSet presAssocID="{D6881689-662C-45DF-8998-231ED36AB8F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5DCB77-CCDC-4231-8ACC-3598F864A07B}" type="pres">
      <dgm:prSet presAssocID="{AB84E350-3C0F-447E-B38A-79563BF7BBC0}" presName="sp" presStyleCnt="0"/>
      <dgm:spPr/>
    </dgm:pt>
    <dgm:pt modelId="{AECBBD89-4DF4-4460-B310-6C219FB79285}" type="pres">
      <dgm:prSet presAssocID="{EBCE5688-C120-428A-8E99-DA5FBE7F56B0}" presName="linNode" presStyleCnt="0"/>
      <dgm:spPr/>
    </dgm:pt>
    <dgm:pt modelId="{24611459-9B12-427F-A84E-D18149E267BB}" type="pres">
      <dgm:prSet presAssocID="{EBCE5688-C120-428A-8E99-DA5FBE7F56B0}" presName="parentText" presStyleLbl="node1" presStyleIdx="1" presStyleCnt="3" custScaleY="70991" custLinFactNeighborX="3105" custLinFactNeighborY="353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622E2B-72D8-4FDE-9D43-5B6173A2968C}" type="pres">
      <dgm:prSet presAssocID="{EBCE5688-C120-428A-8E99-DA5FBE7F56B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2AC21A-49D3-43BE-93AC-B577E42CF6EE}" type="pres">
      <dgm:prSet presAssocID="{9C101D25-E04F-4D98-B06F-26A988861911}" presName="sp" presStyleCnt="0"/>
      <dgm:spPr/>
    </dgm:pt>
    <dgm:pt modelId="{A26BC040-D824-4022-B2CD-5A427A1A454C}" type="pres">
      <dgm:prSet presAssocID="{DA3B5D3F-C44D-4CE9-A1AB-F4E746813EFD}" presName="linNode" presStyleCnt="0"/>
      <dgm:spPr/>
    </dgm:pt>
    <dgm:pt modelId="{7362745E-DE93-4048-800C-30D00AC57451}" type="pres">
      <dgm:prSet presAssocID="{DA3B5D3F-C44D-4CE9-A1AB-F4E746813EFD}" presName="parentText" presStyleLbl="node1" presStyleIdx="2" presStyleCnt="3" custScaleY="6987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F927DD-965A-4E3F-BE2F-A39E57EEBD5E}" type="pres">
      <dgm:prSet presAssocID="{DA3B5D3F-C44D-4CE9-A1AB-F4E746813EF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2AE534-0A21-42C1-A09E-52555645FAFC}" type="presOf" srcId="{D6881689-662C-45DF-8998-231ED36AB8FC}" destId="{20428209-602C-4066-B361-10D00CAFF75D}" srcOrd="0" destOrd="0" presId="urn:microsoft.com/office/officeart/2005/8/layout/vList5"/>
    <dgm:cxn modelId="{9FDE6F68-434A-480D-8519-37666A08A980}" type="presOf" srcId="{DA3B5D3F-C44D-4CE9-A1AB-F4E746813EFD}" destId="{7362745E-DE93-4048-800C-30D00AC57451}" srcOrd="0" destOrd="0" presId="urn:microsoft.com/office/officeart/2005/8/layout/vList5"/>
    <dgm:cxn modelId="{16368A82-94CC-4DC8-8395-CA7D72940D9C}" type="presOf" srcId="{758CD582-2340-4641-802F-78E7174CB88A}" destId="{269C3A28-DFDE-417C-963A-92BBBF3978AC}" srcOrd="0" destOrd="0" presId="urn:microsoft.com/office/officeart/2005/8/layout/vList5"/>
    <dgm:cxn modelId="{4EDD0327-73BB-48F7-AE50-4295A3048242}" type="presOf" srcId="{A51B1601-CA1E-4394-AD63-B3093EC5B0EC}" destId="{269C3A28-DFDE-417C-963A-92BBBF3978AC}" srcOrd="0" destOrd="1" presId="urn:microsoft.com/office/officeart/2005/8/layout/vList5"/>
    <dgm:cxn modelId="{BA8B9650-5BFD-4CC6-8F9D-80E5231C593E}" srcId="{EBCE5688-C120-428A-8E99-DA5FBE7F56B0}" destId="{DB443274-C3C1-4120-8FD8-83EE06AD709D}" srcOrd="0" destOrd="0" parTransId="{D94E7B73-2011-4088-8229-4814B987EA97}" sibTransId="{8454B382-9466-4612-9C8C-7E882CE8C6A1}"/>
    <dgm:cxn modelId="{F7A4DBDC-0612-47C9-9DE7-58B0E6CD65F8}" type="presOf" srcId="{DF443265-182B-4925-BD02-3BA50967AFD4}" destId="{B1622E2B-72D8-4FDE-9D43-5B6173A2968C}" srcOrd="0" destOrd="1" presId="urn:microsoft.com/office/officeart/2005/8/layout/vList5"/>
    <dgm:cxn modelId="{1C17DB49-1B62-4F40-8EE0-44CCE53910B8}" type="presOf" srcId="{DB443274-C3C1-4120-8FD8-83EE06AD709D}" destId="{B1622E2B-72D8-4FDE-9D43-5B6173A2968C}" srcOrd="0" destOrd="0" presId="urn:microsoft.com/office/officeart/2005/8/layout/vList5"/>
    <dgm:cxn modelId="{030D1720-6B21-4739-A7C5-50DA3B9AB0EE}" type="presOf" srcId="{78719A92-40E6-42A8-BB5A-573E27EBB28B}" destId="{183AFEFE-A571-4D1A-A0F3-504B42D7818D}" srcOrd="0" destOrd="0" presId="urn:microsoft.com/office/officeart/2005/8/layout/vList5"/>
    <dgm:cxn modelId="{CB207B02-D582-46EC-83B9-E972A0C9005E}" srcId="{D6881689-662C-45DF-8998-231ED36AB8FC}" destId="{A51B1601-CA1E-4394-AD63-B3093EC5B0EC}" srcOrd="1" destOrd="0" parTransId="{62E014F0-9DD5-4686-A483-224D7B86BFC2}" sibTransId="{8B5213A7-835C-4CC6-9878-76F01B136962}"/>
    <dgm:cxn modelId="{B3DE3623-45AC-49B2-B206-2115D59F3860}" srcId="{78719A92-40E6-42A8-BB5A-573E27EBB28B}" destId="{EBCE5688-C120-428A-8E99-DA5FBE7F56B0}" srcOrd="1" destOrd="0" parTransId="{4FA5A4DC-FFCD-4C89-BE1E-BFABE3C4A9E4}" sibTransId="{9C101D25-E04F-4D98-B06F-26A988861911}"/>
    <dgm:cxn modelId="{A364CCD2-752E-4028-BA9F-474E51A0BFA3}" srcId="{78719A92-40E6-42A8-BB5A-573E27EBB28B}" destId="{D6881689-662C-45DF-8998-231ED36AB8FC}" srcOrd="0" destOrd="0" parTransId="{4BCDEE6B-80F7-4CF7-AC35-6B0920808E45}" sibTransId="{AB84E350-3C0F-447E-B38A-79563BF7BBC0}"/>
    <dgm:cxn modelId="{2100A0E2-FBE5-437A-A766-10240A432D85}" srcId="{D6881689-662C-45DF-8998-231ED36AB8FC}" destId="{758CD582-2340-4641-802F-78E7174CB88A}" srcOrd="0" destOrd="0" parTransId="{4843AB47-566A-437A-96ED-38EF93CC3C87}" sibTransId="{53AFF929-ADB9-4C25-B15F-5948AEBB556D}"/>
    <dgm:cxn modelId="{F970942D-0597-4C8B-B3F1-2516A38DB77A}" srcId="{DA3B5D3F-C44D-4CE9-A1AB-F4E746813EFD}" destId="{BD306726-8AB1-467C-AF68-0A6CACB350DF}" srcOrd="0" destOrd="0" parTransId="{DDE4BA55-0827-4B0A-81AA-CACEAC391B78}" sibTransId="{5C810248-6C1B-452C-9B52-0A492571F381}"/>
    <dgm:cxn modelId="{FCCABF50-23A2-4300-BE07-6CCD011236FF}" type="presOf" srcId="{EBCE5688-C120-428A-8E99-DA5FBE7F56B0}" destId="{24611459-9B12-427F-A84E-D18149E267BB}" srcOrd="0" destOrd="0" presId="urn:microsoft.com/office/officeart/2005/8/layout/vList5"/>
    <dgm:cxn modelId="{A14BE4DB-8A48-4FA7-86C4-7C1EFAAF4ECE}" srcId="{EBCE5688-C120-428A-8E99-DA5FBE7F56B0}" destId="{DF443265-182B-4925-BD02-3BA50967AFD4}" srcOrd="1" destOrd="0" parTransId="{95613637-B148-4D9F-A7D2-AAE0A5BE8608}" sibTransId="{F2F84864-A197-4701-9ACE-2FF2F53497DE}"/>
    <dgm:cxn modelId="{1F311084-8212-4B80-946E-D38A74BE56BD}" type="presOf" srcId="{A7AB6D7D-BB86-4862-AF6E-0D9FAC167A3A}" destId="{3EF927DD-965A-4E3F-BE2F-A39E57EEBD5E}" srcOrd="0" destOrd="1" presId="urn:microsoft.com/office/officeart/2005/8/layout/vList5"/>
    <dgm:cxn modelId="{8D8747D2-9051-4AD3-96E6-0D503A6B98F9}" type="presOf" srcId="{BD306726-8AB1-467C-AF68-0A6CACB350DF}" destId="{3EF927DD-965A-4E3F-BE2F-A39E57EEBD5E}" srcOrd="0" destOrd="0" presId="urn:microsoft.com/office/officeart/2005/8/layout/vList5"/>
    <dgm:cxn modelId="{9AB02C47-0242-446C-94E3-85BA23D47325}" srcId="{DA3B5D3F-C44D-4CE9-A1AB-F4E746813EFD}" destId="{A7AB6D7D-BB86-4862-AF6E-0D9FAC167A3A}" srcOrd="1" destOrd="0" parTransId="{60A12CB6-7A2C-46F4-A41B-DC14A53D817F}" sibTransId="{59DBBC1A-F1E1-4B8D-A18A-51DDEB99B051}"/>
    <dgm:cxn modelId="{74AFEEC2-98D2-45C3-BF15-402CC5A7336C}" srcId="{78719A92-40E6-42A8-BB5A-573E27EBB28B}" destId="{DA3B5D3F-C44D-4CE9-A1AB-F4E746813EFD}" srcOrd="2" destOrd="0" parTransId="{E4120393-3724-4AF2-961B-B9F126DC4A4F}" sibTransId="{398F4F7E-F6FF-4CC6-92FD-26BF6C73EAA7}"/>
    <dgm:cxn modelId="{E1964398-013C-4530-9295-BD3FA24943F3}" type="presParOf" srcId="{183AFEFE-A571-4D1A-A0F3-504B42D7818D}" destId="{FC2BC514-F296-4172-9A28-8C24721EDC4E}" srcOrd="0" destOrd="0" presId="urn:microsoft.com/office/officeart/2005/8/layout/vList5"/>
    <dgm:cxn modelId="{2FEE748F-4D4F-4966-A835-F3F597133D37}" type="presParOf" srcId="{FC2BC514-F296-4172-9A28-8C24721EDC4E}" destId="{20428209-602C-4066-B361-10D00CAFF75D}" srcOrd="0" destOrd="0" presId="urn:microsoft.com/office/officeart/2005/8/layout/vList5"/>
    <dgm:cxn modelId="{01A7F713-AA6C-445C-9466-EF603584F3AA}" type="presParOf" srcId="{FC2BC514-F296-4172-9A28-8C24721EDC4E}" destId="{269C3A28-DFDE-417C-963A-92BBBF3978AC}" srcOrd="1" destOrd="0" presId="urn:microsoft.com/office/officeart/2005/8/layout/vList5"/>
    <dgm:cxn modelId="{F1C553BC-1D10-42BC-A1DC-A6E79929ABFA}" type="presParOf" srcId="{183AFEFE-A571-4D1A-A0F3-504B42D7818D}" destId="{BC5DCB77-CCDC-4231-8ACC-3598F864A07B}" srcOrd="1" destOrd="0" presId="urn:microsoft.com/office/officeart/2005/8/layout/vList5"/>
    <dgm:cxn modelId="{0E449B0E-A847-4CB2-A30E-9373D1F121A1}" type="presParOf" srcId="{183AFEFE-A571-4D1A-A0F3-504B42D7818D}" destId="{AECBBD89-4DF4-4460-B310-6C219FB79285}" srcOrd="2" destOrd="0" presId="urn:microsoft.com/office/officeart/2005/8/layout/vList5"/>
    <dgm:cxn modelId="{8E4B279A-FABB-4D11-9477-36BA12FAAE8D}" type="presParOf" srcId="{AECBBD89-4DF4-4460-B310-6C219FB79285}" destId="{24611459-9B12-427F-A84E-D18149E267BB}" srcOrd="0" destOrd="0" presId="urn:microsoft.com/office/officeart/2005/8/layout/vList5"/>
    <dgm:cxn modelId="{95A77EB9-8781-4964-AD47-D6C85A1E1D3D}" type="presParOf" srcId="{AECBBD89-4DF4-4460-B310-6C219FB79285}" destId="{B1622E2B-72D8-4FDE-9D43-5B6173A2968C}" srcOrd="1" destOrd="0" presId="urn:microsoft.com/office/officeart/2005/8/layout/vList5"/>
    <dgm:cxn modelId="{7E1FDD8A-2FEB-489E-A996-6854743B3FAE}" type="presParOf" srcId="{183AFEFE-A571-4D1A-A0F3-504B42D7818D}" destId="{FE2AC21A-49D3-43BE-93AC-B577E42CF6EE}" srcOrd="3" destOrd="0" presId="urn:microsoft.com/office/officeart/2005/8/layout/vList5"/>
    <dgm:cxn modelId="{C103E331-6919-4F52-8BFD-FBC32A4AB699}" type="presParOf" srcId="{183AFEFE-A571-4D1A-A0F3-504B42D7818D}" destId="{A26BC040-D824-4022-B2CD-5A427A1A454C}" srcOrd="4" destOrd="0" presId="urn:microsoft.com/office/officeart/2005/8/layout/vList5"/>
    <dgm:cxn modelId="{1E889D39-6F22-4FE7-8B96-93E11E1A42A1}" type="presParOf" srcId="{A26BC040-D824-4022-B2CD-5A427A1A454C}" destId="{7362745E-DE93-4048-800C-30D00AC57451}" srcOrd="0" destOrd="0" presId="urn:microsoft.com/office/officeart/2005/8/layout/vList5"/>
    <dgm:cxn modelId="{04A87202-0FAF-4440-A1BD-8E765364E34B}" type="presParOf" srcId="{A26BC040-D824-4022-B2CD-5A427A1A454C}" destId="{3EF927DD-965A-4E3F-BE2F-A39E57EEBD5E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B4D80B-3FAB-420C-A681-2D57B169F2CD}">
      <dsp:nvSpPr>
        <dsp:cNvPr id="0" name=""/>
        <dsp:cNvSpPr/>
      </dsp:nvSpPr>
      <dsp:spPr>
        <a:xfrm>
          <a:off x="3315" y="1551966"/>
          <a:ext cx="1558133" cy="107355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F5D1D-B2E3-4EFC-AE0F-F463B02F46F6}">
      <dsp:nvSpPr>
        <dsp:cNvPr id="0" name=""/>
        <dsp:cNvSpPr/>
      </dsp:nvSpPr>
      <dsp:spPr>
        <a:xfrm>
          <a:off x="3315" y="2625520"/>
          <a:ext cx="1558133" cy="578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MADERA</a:t>
          </a:r>
          <a:endParaRPr lang="es-ES" sz="2400" b="1" kern="1200" dirty="0"/>
        </a:p>
      </dsp:txBody>
      <dsp:txXfrm>
        <a:off x="3315" y="2625520"/>
        <a:ext cx="1558133" cy="578067"/>
      </dsp:txXfrm>
    </dsp:sp>
    <dsp:sp modelId="{5CCD8D31-7385-46C6-B338-3B5261B4D739}">
      <dsp:nvSpPr>
        <dsp:cNvPr id="0" name=""/>
        <dsp:cNvSpPr/>
      </dsp:nvSpPr>
      <dsp:spPr>
        <a:xfrm>
          <a:off x="1717328" y="1551966"/>
          <a:ext cx="1558133" cy="107355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65A33-123D-4CAC-B245-7681BBD1655A}">
      <dsp:nvSpPr>
        <dsp:cNvPr id="0" name=""/>
        <dsp:cNvSpPr/>
      </dsp:nvSpPr>
      <dsp:spPr>
        <a:xfrm>
          <a:off x="1717328" y="2625520"/>
          <a:ext cx="1558133" cy="578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METAL</a:t>
          </a:r>
          <a:endParaRPr lang="es-ES" sz="2400" b="1" kern="1200" dirty="0"/>
        </a:p>
      </dsp:txBody>
      <dsp:txXfrm>
        <a:off x="1717328" y="2625520"/>
        <a:ext cx="1558133" cy="578067"/>
      </dsp:txXfrm>
    </dsp:sp>
    <dsp:sp modelId="{848A738D-85F6-4C0F-9D04-5949723353E0}">
      <dsp:nvSpPr>
        <dsp:cNvPr id="0" name=""/>
        <dsp:cNvSpPr/>
      </dsp:nvSpPr>
      <dsp:spPr>
        <a:xfrm>
          <a:off x="3854226" y="691851"/>
          <a:ext cx="1377187" cy="297646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D526F-62F7-4291-B2EB-7D014BFD4752}">
      <dsp:nvSpPr>
        <dsp:cNvPr id="0" name=""/>
        <dsp:cNvSpPr/>
      </dsp:nvSpPr>
      <dsp:spPr>
        <a:xfrm>
          <a:off x="3412082" y="3675829"/>
          <a:ext cx="2090330" cy="578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  </a:t>
          </a:r>
          <a:r>
            <a:rPr lang="es-ES" sz="2400" b="1" kern="1200" dirty="0" smtClean="0"/>
            <a:t>MEMBRANA</a:t>
          </a:r>
          <a:endParaRPr lang="es-ES" sz="2400" b="1" kern="1200" dirty="0"/>
        </a:p>
      </dsp:txBody>
      <dsp:txXfrm>
        <a:off x="3412082" y="3675829"/>
        <a:ext cx="2090330" cy="578067"/>
      </dsp:txXfrm>
    </dsp:sp>
    <dsp:sp modelId="{401C721E-4908-4F3E-97D1-B10ADED12BB1}">
      <dsp:nvSpPr>
        <dsp:cNvPr id="0" name=""/>
        <dsp:cNvSpPr/>
      </dsp:nvSpPr>
      <dsp:spPr>
        <a:xfrm>
          <a:off x="5677550" y="1417866"/>
          <a:ext cx="1558133" cy="1609955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78BE6-B438-4AB2-8F88-215046F5C8E8}">
      <dsp:nvSpPr>
        <dsp:cNvPr id="0" name=""/>
        <dsp:cNvSpPr/>
      </dsp:nvSpPr>
      <dsp:spPr>
        <a:xfrm>
          <a:off x="5678750" y="3085703"/>
          <a:ext cx="1558133" cy="578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PLACA</a:t>
          </a:r>
          <a:endParaRPr lang="es-ES" sz="2400" b="1" kern="1200" dirty="0"/>
        </a:p>
      </dsp:txBody>
      <dsp:txXfrm>
        <a:off x="5678750" y="3085703"/>
        <a:ext cx="1558133" cy="5780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FCE352-F5FE-43B7-8638-E1BD6684DBCE}">
      <dsp:nvSpPr>
        <dsp:cNvPr id="0" name=""/>
        <dsp:cNvSpPr/>
      </dsp:nvSpPr>
      <dsp:spPr>
        <a:xfrm rot="5400000">
          <a:off x="1818778" y="-426972"/>
          <a:ext cx="1095309" cy="22272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smtClean="0"/>
            <a:t>CLAVES</a:t>
          </a:r>
          <a:endParaRPr lang="es-E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600" kern="1200"/>
        </a:p>
      </dsp:txBody>
      <dsp:txXfrm rot="5400000">
        <a:off x="1818778" y="-426972"/>
        <a:ext cx="1095309" cy="2227230"/>
      </dsp:txXfrm>
    </dsp:sp>
    <dsp:sp modelId="{8DBC11D8-C831-45F4-9F33-AA42DE5BED02}">
      <dsp:nvSpPr>
        <dsp:cNvPr id="0" name=""/>
        <dsp:cNvSpPr/>
      </dsp:nvSpPr>
      <dsp:spPr>
        <a:xfrm>
          <a:off x="13096" y="0"/>
          <a:ext cx="1252817" cy="136913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 dirty="0"/>
        </a:p>
      </dsp:txBody>
      <dsp:txXfrm>
        <a:off x="13096" y="0"/>
        <a:ext cx="1252817" cy="1369136"/>
      </dsp:txXfrm>
    </dsp:sp>
    <dsp:sp modelId="{A3754FB2-BFE7-4925-8113-6FFE2F2ADC7A}">
      <dsp:nvSpPr>
        <dsp:cNvPr id="0" name=""/>
        <dsp:cNvSpPr/>
      </dsp:nvSpPr>
      <dsp:spPr>
        <a:xfrm rot="5400000">
          <a:off x="1818778" y="1010620"/>
          <a:ext cx="1095309" cy="22272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MARACAS</a:t>
          </a:r>
          <a:endParaRPr lang="es-E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600" kern="1200"/>
        </a:p>
      </dsp:txBody>
      <dsp:txXfrm rot="5400000">
        <a:off x="1818778" y="1010620"/>
        <a:ext cx="1095309" cy="2227230"/>
      </dsp:txXfrm>
    </dsp:sp>
    <dsp:sp modelId="{E4CE4C25-FA62-42F1-B772-5FC9B80E4884}">
      <dsp:nvSpPr>
        <dsp:cNvPr id="0" name=""/>
        <dsp:cNvSpPr/>
      </dsp:nvSpPr>
      <dsp:spPr>
        <a:xfrm>
          <a:off x="0" y="1439667"/>
          <a:ext cx="1252817" cy="136913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 dirty="0"/>
        </a:p>
      </dsp:txBody>
      <dsp:txXfrm>
        <a:off x="0" y="1439667"/>
        <a:ext cx="1252817" cy="1369136"/>
      </dsp:txXfrm>
    </dsp:sp>
    <dsp:sp modelId="{08F91159-C093-4420-B3BA-ECA66043149E}">
      <dsp:nvSpPr>
        <dsp:cNvPr id="0" name=""/>
        <dsp:cNvSpPr/>
      </dsp:nvSpPr>
      <dsp:spPr>
        <a:xfrm rot="5400000">
          <a:off x="1818778" y="2448213"/>
          <a:ext cx="1095309" cy="22272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CAJA CHINA</a:t>
          </a:r>
          <a:endParaRPr lang="es-E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600" kern="1200"/>
        </a:p>
      </dsp:txBody>
      <dsp:txXfrm rot="5400000">
        <a:off x="1818778" y="2448213"/>
        <a:ext cx="1095309" cy="2227230"/>
      </dsp:txXfrm>
    </dsp:sp>
    <dsp:sp modelId="{65C99EFE-9DA8-4DC3-AF1D-135D0069BDB3}">
      <dsp:nvSpPr>
        <dsp:cNvPr id="0" name=""/>
        <dsp:cNvSpPr/>
      </dsp:nvSpPr>
      <dsp:spPr>
        <a:xfrm>
          <a:off x="13096" y="2859202"/>
          <a:ext cx="1252817" cy="136913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 dirty="0"/>
        </a:p>
      </dsp:txBody>
      <dsp:txXfrm>
        <a:off x="13096" y="2859202"/>
        <a:ext cx="1252817" cy="136913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9C3A28-DFDE-417C-963A-92BBBF3978AC}">
      <dsp:nvSpPr>
        <dsp:cNvPr id="0" name=""/>
        <dsp:cNvSpPr/>
      </dsp:nvSpPr>
      <dsp:spPr>
        <a:xfrm rot="5400000">
          <a:off x="1862701" y="-406233"/>
          <a:ext cx="1203324" cy="23194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CASTAÑUELAS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300" kern="1200"/>
        </a:p>
      </dsp:txBody>
      <dsp:txXfrm rot="5400000">
        <a:off x="1862701" y="-406233"/>
        <a:ext cx="1203324" cy="2319400"/>
      </dsp:txXfrm>
    </dsp:sp>
    <dsp:sp modelId="{20428209-602C-4066-B361-10D00CAFF75D}">
      <dsp:nvSpPr>
        <dsp:cNvPr id="0" name=""/>
        <dsp:cNvSpPr/>
      </dsp:nvSpPr>
      <dsp:spPr>
        <a:xfrm>
          <a:off x="0" y="0"/>
          <a:ext cx="1304663" cy="150415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/>
        </a:p>
      </dsp:txBody>
      <dsp:txXfrm>
        <a:off x="0" y="0"/>
        <a:ext cx="1304663" cy="1504156"/>
      </dsp:txXfrm>
    </dsp:sp>
    <dsp:sp modelId="{B1622E2B-72D8-4FDE-9D43-5B6173A2968C}">
      <dsp:nvSpPr>
        <dsp:cNvPr id="0" name=""/>
        <dsp:cNvSpPr/>
      </dsp:nvSpPr>
      <dsp:spPr>
        <a:xfrm rot="5400000">
          <a:off x="1862701" y="1022715"/>
          <a:ext cx="1203324" cy="23194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GÜIRO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300" kern="1200"/>
        </a:p>
      </dsp:txBody>
      <dsp:txXfrm rot="5400000">
        <a:off x="1862701" y="1022715"/>
        <a:ext cx="1203324" cy="2319400"/>
      </dsp:txXfrm>
    </dsp:sp>
    <dsp:sp modelId="{24611459-9B12-427F-A84E-D18149E267BB}">
      <dsp:nvSpPr>
        <dsp:cNvPr id="0" name=""/>
        <dsp:cNvSpPr/>
      </dsp:nvSpPr>
      <dsp:spPr>
        <a:xfrm>
          <a:off x="72017" y="1701604"/>
          <a:ext cx="1304663" cy="106781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/>
        </a:p>
      </dsp:txBody>
      <dsp:txXfrm>
        <a:off x="72017" y="1701604"/>
        <a:ext cx="1304663" cy="1067815"/>
      </dsp:txXfrm>
    </dsp:sp>
    <dsp:sp modelId="{3EF927DD-965A-4E3F-BE2F-A39E57EEBD5E}">
      <dsp:nvSpPr>
        <dsp:cNvPr id="0" name=""/>
        <dsp:cNvSpPr/>
      </dsp:nvSpPr>
      <dsp:spPr>
        <a:xfrm rot="5400000">
          <a:off x="1862701" y="2301247"/>
          <a:ext cx="1203324" cy="23194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RASCADOR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300" kern="1200" dirty="0"/>
        </a:p>
      </dsp:txBody>
      <dsp:txXfrm rot="5400000">
        <a:off x="1862701" y="2301247"/>
        <a:ext cx="1203324" cy="2319400"/>
      </dsp:txXfrm>
    </dsp:sp>
    <dsp:sp modelId="{7362745E-DE93-4048-800C-30D00AC57451}">
      <dsp:nvSpPr>
        <dsp:cNvPr id="0" name=""/>
        <dsp:cNvSpPr/>
      </dsp:nvSpPr>
      <dsp:spPr>
        <a:xfrm>
          <a:off x="0" y="2935433"/>
          <a:ext cx="1304663" cy="1051029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/>
        </a:p>
      </dsp:txBody>
      <dsp:txXfrm>
        <a:off x="0" y="2935433"/>
        <a:ext cx="1304663" cy="1051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D4E4434-EFD7-4392-AE3B-404BB17DF1B0}" type="datetimeFigureOut">
              <a:rPr lang="es-ES" smtClean="0"/>
              <a:pPr/>
              <a:t>23/10/2018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5EF8A7-67E0-4473-A35E-A1BDEEA39F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4E4434-EFD7-4392-AE3B-404BB17DF1B0}" type="datetimeFigureOut">
              <a:rPr lang="es-ES" smtClean="0"/>
              <a:pPr/>
              <a:t>23/10/2018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EF8A7-67E0-4473-A35E-A1BDEEA39F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D4E4434-EFD7-4392-AE3B-404BB17DF1B0}" type="datetimeFigureOut">
              <a:rPr lang="es-ES" smtClean="0"/>
              <a:pPr/>
              <a:t>23/10/2018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5EF8A7-67E0-4473-A35E-A1BDEEA39F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4E4434-EFD7-4392-AE3B-404BB17DF1B0}" type="datetimeFigureOut">
              <a:rPr lang="es-ES" smtClean="0"/>
              <a:pPr/>
              <a:t>23/10/2018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EF8A7-67E0-4473-A35E-A1BDEEA39F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4E4434-EFD7-4392-AE3B-404BB17DF1B0}" type="datetimeFigureOut">
              <a:rPr lang="es-ES" smtClean="0"/>
              <a:pPr/>
              <a:t>23/10/2018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35EF8A7-67E0-4473-A35E-A1BDEEA39F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4E4434-EFD7-4392-AE3B-404BB17DF1B0}" type="datetimeFigureOut">
              <a:rPr lang="es-ES" smtClean="0"/>
              <a:pPr/>
              <a:t>23/10/2018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EF8A7-67E0-4473-A35E-A1BDEEA39F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4E4434-EFD7-4392-AE3B-404BB17DF1B0}" type="datetimeFigureOut">
              <a:rPr lang="es-ES" smtClean="0"/>
              <a:pPr/>
              <a:t>23/10/2018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EF8A7-67E0-4473-A35E-A1BDEEA39F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4E4434-EFD7-4392-AE3B-404BB17DF1B0}" type="datetimeFigureOut">
              <a:rPr lang="es-ES" smtClean="0"/>
              <a:pPr/>
              <a:t>23/10/2018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EF8A7-67E0-4473-A35E-A1BDEEA39F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4E4434-EFD7-4392-AE3B-404BB17DF1B0}" type="datetimeFigureOut">
              <a:rPr lang="es-ES" smtClean="0"/>
              <a:pPr/>
              <a:t>23/10/2018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EF8A7-67E0-4473-A35E-A1BDEEA39F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4E4434-EFD7-4392-AE3B-404BB17DF1B0}" type="datetimeFigureOut">
              <a:rPr lang="es-ES" smtClean="0"/>
              <a:pPr/>
              <a:t>23/10/2018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EF8A7-67E0-4473-A35E-A1BDEEA39F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4E4434-EFD7-4392-AE3B-404BB17DF1B0}" type="datetimeFigureOut">
              <a:rPr lang="es-ES" smtClean="0"/>
              <a:pPr/>
              <a:t>23/10/2018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EF8A7-67E0-4473-A35E-A1BDEEA39F5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D4E4434-EFD7-4392-AE3B-404BB17DF1B0}" type="datetimeFigureOut">
              <a:rPr lang="es-ES" smtClean="0"/>
              <a:pPr/>
              <a:t>23/10/2018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35EF8A7-67E0-4473-A35E-A1BDEEA39F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es-ES" dirty="0" smtClean="0"/>
              <a:t>LOS INSTRUMENTOS DE PERCUSIÓN ORFF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140968"/>
            <a:ext cx="24193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INSTRUMENTOS DE PERCUSIÓN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SON AQUELLOS QUE SUENAN AL SER GOLPEADOS.</a:t>
            </a:r>
          </a:p>
          <a:p>
            <a:r>
              <a:rPr lang="es-ES" dirty="0" smtClean="0"/>
              <a:t>SE GOLPEAN CON LA MANO O CON BAQUETAS.</a:t>
            </a:r>
          </a:p>
          <a:p>
            <a:r>
              <a:rPr lang="es-ES" dirty="0" smtClean="0"/>
              <a:t>FUERON DISEÑADOS POR CARL ORFF.</a:t>
            </a:r>
          </a:p>
          <a:p>
            <a:r>
              <a:rPr lang="es-ES" dirty="0" smtClean="0"/>
              <a:t>CARL ORFF ERA EL MÚSICO DE LOS NIÑOS. Quería que los niños interpretaran las canciones acompañados con los instrumentos.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2478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CLASIFICACIÓN DE LOS INSTRUMENTOS DE PERCUSIÓN ORFF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700807"/>
          <a:ext cx="7239000" cy="475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INSTRUMENTOS DE MADERA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539552" y="1844824"/>
          <a:ext cx="348004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4139952" y="1916832"/>
          <a:ext cx="36240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1555" y="1628806"/>
            <a:ext cx="7435823" cy="4680506"/>
            <a:chOff x="611555" y="1628806"/>
            <a:chExt cx="7435823" cy="4680506"/>
          </a:xfrm>
        </p:grpSpPr>
        <p:sp>
          <p:nvSpPr>
            <p:cNvPr id="10" name="9 Forma libre"/>
            <p:cNvSpPr/>
            <p:nvPr/>
          </p:nvSpPr>
          <p:spPr>
            <a:xfrm>
              <a:off x="4788024" y="4077072"/>
              <a:ext cx="3259336" cy="2099619"/>
            </a:xfrm>
            <a:custGeom>
              <a:avLst/>
              <a:gdLst>
                <a:gd name="connsiteX0" fmla="*/ 0 w 3619383"/>
                <a:gd name="connsiteY0" fmla="*/ 0 h 2171629"/>
                <a:gd name="connsiteX1" fmla="*/ 3619383 w 3619383"/>
                <a:gd name="connsiteY1" fmla="*/ 0 h 2171629"/>
                <a:gd name="connsiteX2" fmla="*/ 3619383 w 3619383"/>
                <a:gd name="connsiteY2" fmla="*/ 2171629 h 2171629"/>
                <a:gd name="connsiteX3" fmla="*/ 0 w 3619383"/>
                <a:gd name="connsiteY3" fmla="*/ 2171629 h 2171629"/>
                <a:gd name="connsiteX4" fmla="*/ 0 w 3619383"/>
                <a:gd name="connsiteY4" fmla="*/ 0 h 217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383" h="2171629">
                  <a:moveTo>
                    <a:pt x="0" y="0"/>
                  </a:moveTo>
                  <a:lnTo>
                    <a:pt x="3619383" y="0"/>
                  </a:lnTo>
                  <a:lnTo>
                    <a:pt x="3619383" y="2171629"/>
                  </a:lnTo>
                  <a:lnTo>
                    <a:pt x="0" y="217162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kern="1200" dirty="0" smtClean="0">
                <a:solidFill>
                  <a:schemeClr val="tx1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kern="1200" dirty="0" smtClean="0">
                <a:solidFill>
                  <a:schemeClr val="tx1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kern="1200" dirty="0" smtClean="0">
                <a:solidFill>
                  <a:schemeClr val="tx1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>
                  <a:solidFill>
                    <a:schemeClr val="tx1"/>
                  </a:solidFill>
                </a:rPr>
                <a:t>                           PLATOS</a:t>
              </a:r>
              <a:endParaRPr lang="es-ES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6" name="5 Forma libre"/>
            <p:cNvSpPr/>
            <p:nvPr/>
          </p:nvSpPr>
          <p:spPr>
            <a:xfrm>
              <a:off x="611573" y="1628806"/>
              <a:ext cx="3619383" cy="2171629"/>
            </a:xfrm>
            <a:custGeom>
              <a:avLst/>
              <a:gdLst>
                <a:gd name="connsiteX0" fmla="*/ 0 w 3619383"/>
                <a:gd name="connsiteY0" fmla="*/ 0 h 2171629"/>
                <a:gd name="connsiteX1" fmla="*/ 3619383 w 3619383"/>
                <a:gd name="connsiteY1" fmla="*/ 0 h 2171629"/>
                <a:gd name="connsiteX2" fmla="*/ 3619383 w 3619383"/>
                <a:gd name="connsiteY2" fmla="*/ 2171629 h 2171629"/>
                <a:gd name="connsiteX3" fmla="*/ 0 w 3619383"/>
                <a:gd name="connsiteY3" fmla="*/ 2171629 h 2171629"/>
                <a:gd name="connsiteX4" fmla="*/ 0 w 3619383"/>
                <a:gd name="connsiteY4" fmla="*/ 0 h 217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383" h="2171629">
                  <a:moveTo>
                    <a:pt x="0" y="0"/>
                  </a:moveTo>
                  <a:lnTo>
                    <a:pt x="3619383" y="0"/>
                  </a:lnTo>
                  <a:lnTo>
                    <a:pt x="3619383" y="2171629"/>
                  </a:lnTo>
                  <a:lnTo>
                    <a:pt x="0" y="217162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800" kern="1200" dirty="0" smtClean="0"/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800" kern="1200" dirty="0" smtClean="0"/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800" kern="1200" dirty="0" smtClean="0"/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/>
                <a:t>CRÓTALOS</a:t>
              </a:r>
              <a:endParaRPr lang="es-ES" sz="2800" kern="1200" dirty="0"/>
            </a:p>
          </p:txBody>
        </p:sp>
        <p:sp>
          <p:nvSpPr>
            <p:cNvPr id="7" name="6 Forma libre"/>
            <p:cNvSpPr/>
            <p:nvPr/>
          </p:nvSpPr>
          <p:spPr>
            <a:xfrm>
              <a:off x="4427995" y="1628806"/>
              <a:ext cx="3619383" cy="2171629"/>
            </a:xfrm>
            <a:custGeom>
              <a:avLst/>
              <a:gdLst>
                <a:gd name="connsiteX0" fmla="*/ 0 w 3619383"/>
                <a:gd name="connsiteY0" fmla="*/ 0 h 2171629"/>
                <a:gd name="connsiteX1" fmla="*/ 3619383 w 3619383"/>
                <a:gd name="connsiteY1" fmla="*/ 0 h 2171629"/>
                <a:gd name="connsiteX2" fmla="*/ 3619383 w 3619383"/>
                <a:gd name="connsiteY2" fmla="*/ 2171629 h 2171629"/>
                <a:gd name="connsiteX3" fmla="*/ 0 w 3619383"/>
                <a:gd name="connsiteY3" fmla="*/ 2171629 h 2171629"/>
                <a:gd name="connsiteX4" fmla="*/ 0 w 3619383"/>
                <a:gd name="connsiteY4" fmla="*/ 0 h 217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383" h="2171629">
                  <a:moveTo>
                    <a:pt x="0" y="0"/>
                  </a:moveTo>
                  <a:lnTo>
                    <a:pt x="3619383" y="0"/>
                  </a:lnTo>
                  <a:lnTo>
                    <a:pt x="3619383" y="2171629"/>
                  </a:lnTo>
                  <a:lnTo>
                    <a:pt x="0" y="217162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800" kern="1200" dirty="0" smtClean="0"/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800" kern="1200" dirty="0" smtClean="0"/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800" kern="1200" dirty="0" smtClean="0"/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/>
                <a:t>             TRIÁNGULO</a:t>
              </a:r>
              <a:endParaRPr lang="es-ES" sz="2800" kern="1200" dirty="0"/>
            </a:p>
          </p:txBody>
        </p:sp>
        <p:sp>
          <p:nvSpPr>
            <p:cNvPr id="8" name="7 Forma libre"/>
            <p:cNvSpPr/>
            <p:nvPr/>
          </p:nvSpPr>
          <p:spPr>
            <a:xfrm>
              <a:off x="611555" y="4149073"/>
              <a:ext cx="2493791" cy="2129999"/>
            </a:xfrm>
            <a:custGeom>
              <a:avLst/>
              <a:gdLst>
                <a:gd name="connsiteX0" fmla="*/ 0 w 2493791"/>
                <a:gd name="connsiteY0" fmla="*/ 0 h 2129999"/>
                <a:gd name="connsiteX1" fmla="*/ 2493791 w 2493791"/>
                <a:gd name="connsiteY1" fmla="*/ 0 h 2129999"/>
                <a:gd name="connsiteX2" fmla="*/ 2493791 w 2493791"/>
                <a:gd name="connsiteY2" fmla="*/ 2129999 h 2129999"/>
                <a:gd name="connsiteX3" fmla="*/ 0 w 2493791"/>
                <a:gd name="connsiteY3" fmla="*/ 2129999 h 2129999"/>
                <a:gd name="connsiteX4" fmla="*/ 0 w 2493791"/>
                <a:gd name="connsiteY4" fmla="*/ 0 h 212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3791" h="2129999">
                  <a:moveTo>
                    <a:pt x="0" y="0"/>
                  </a:moveTo>
                  <a:lnTo>
                    <a:pt x="2493791" y="0"/>
                  </a:lnTo>
                  <a:lnTo>
                    <a:pt x="2493791" y="2129999"/>
                  </a:lnTo>
                  <a:lnTo>
                    <a:pt x="0" y="212999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800" kern="1200" dirty="0" smtClean="0"/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800" kern="1200" dirty="0" smtClean="0"/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800" kern="1200" dirty="0" smtClean="0"/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/>
                <a:t>CASCABELES</a:t>
              </a:r>
              <a:endParaRPr lang="es-ES" sz="2800" kern="1200" dirty="0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3290369" y="4137683"/>
              <a:ext cx="1641679" cy="2171629"/>
            </a:xfrm>
            <a:custGeom>
              <a:avLst/>
              <a:gdLst>
                <a:gd name="connsiteX0" fmla="*/ 0 w 1641679"/>
                <a:gd name="connsiteY0" fmla="*/ 0 h 2171629"/>
                <a:gd name="connsiteX1" fmla="*/ 1641679 w 1641679"/>
                <a:gd name="connsiteY1" fmla="*/ 0 h 2171629"/>
                <a:gd name="connsiteX2" fmla="*/ 1641679 w 1641679"/>
                <a:gd name="connsiteY2" fmla="*/ 2171629 h 2171629"/>
                <a:gd name="connsiteX3" fmla="*/ 0 w 1641679"/>
                <a:gd name="connsiteY3" fmla="*/ 2171629 h 2171629"/>
                <a:gd name="connsiteX4" fmla="*/ 0 w 1641679"/>
                <a:gd name="connsiteY4" fmla="*/ 0 h 217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679" h="2171629">
                  <a:moveTo>
                    <a:pt x="0" y="0"/>
                  </a:moveTo>
                  <a:lnTo>
                    <a:pt x="1641679" y="0"/>
                  </a:lnTo>
                  <a:lnTo>
                    <a:pt x="1641679" y="2171629"/>
                  </a:lnTo>
                  <a:lnTo>
                    <a:pt x="0" y="217162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kern="1200" dirty="0" smtClean="0">
                <a:solidFill>
                  <a:schemeClr val="tx1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kern="1200" dirty="0" smtClean="0">
                <a:solidFill>
                  <a:schemeClr val="tx1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kern="1200" dirty="0" smtClean="0">
                <a:solidFill>
                  <a:schemeClr val="tx1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>
                  <a:solidFill>
                    <a:schemeClr val="tx1"/>
                  </a:solidFill>
                </a:rPr>
                <a:t>   SONAJAS</a:t>
              </a:r>
              <a:endParaRPr lang="es-ES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INSTRUMENTOS DE METAL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INSTRUMENTOS DE MEMBRANA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2592288" cy="191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437112"/>
            <a:ext cx="319176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221088"/>
            <a:ext cx="276403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700808"/>
            <a:ext cx="1872208" cy="231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1619672" y="36450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BOMGOS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835696" y="58772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PANDERETA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220072" y="60932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PANDERO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796136" y="40050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TIMBAL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INSTRUMENTOS DE PLACA</a:t>
            </a:r>
            <a:endParaRPr lang="es-ES" dirty="0"/>
          </a:p>
        </p:txBody>
      </p:sp>
      <p:pic>
        <p:nvPicPr>
          <p:cNvPr id="2050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21" y="1484786"/>
            <a:ext cx="2016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84" y="3645176"/>
            <a:ext cx="2016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484784"/>
            <a:ext cx="2016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645176"/>
            <a:ext cx="2016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AutoShape 7" descr="data:image/png;base64,iVBORw0KGgoAAAANSUhEUgAAAsAAAAGACAYAAACjn9QeAAAgAElEQVR4Xuy9CbRkV3UluN8Uc/yIP+XPedCcGhAIhDAukATGTBYgDIjRxm2D7bLdXuVqd6326rWq7dWF3a5ydw0uTwzCNp4HLIPBNlVmKLBBAoMQGnJQzuPPP8b85l773Hsj7o/8mUopXa5VJr74RP4YXrx3373n7LPPPuc6mPxMRmAyApMRmIzAZAQmIzAZgckITEbg22gEnG+ja51c6mQEJiMwGYHJCExGYDICkxGYjMBkBDABwJNJMBmByQhMRmAyApMRmIzAZAQmI/BtNQITAPxtdbsnFzsZgckITEZgMgKTEZiMwGQEJiMwAcCTOTAZgckITEZgMgKTEZiMwGQEJiPwbTUCEwD8bXW7Jxc7GYHJCExGYDICkxGYjMBkBCYjMAHAkzkwGYHJCExGYDICkxGYjMBkBCYj8G01AhMA/G11uycXOxmByQhMRmAyApMRmIzAZAQmI/CMAPhzn/tcPhmmyQhMRmAyApMRmIzAZAQmIzAZgckI/M8yAvfcc89lMe4EAP/Pcicn5zkZgckITEZgMgKTEZiMwGQEJiNwRSMwAcBXNEyTN01GYDICkxGYjMBkBCYjMBmByQj8UxmBCQD+p3InJ9cxGYHJCExGYDICkxGYjMBkBCYjcEUjMAHAVzRMkzdNRmAyApMRmIzAZAQmIzAZgckI/FMZgQkA/qdyJyfX8d99BH7g7e+Q78jzXH6HPy4A/uqfHDmyPBv+7bguHMeBCwdOBuQZX8vlOf7yJ+NzOd/j64O5QK4PnPOTgIMQrhOBxzeblPPzPJMco8cs5znyOReO68NxeJwMjhvLMbI0kTc4Lr9fvTdLeU58vyePOTzkjvk3/3bgIIWLhFeHjGMgJ6XOX66Fjzw1Hlse1a+r38P3Z9a5qwHapMxAHXjT+8lnOfb8fvNjj6PcH/7qj2+4T/o8LzdRzP3Y7D0cL14vjzn+na7rbpgX5jgf/s3fuqp5+e7777vs5831mfOx5xPnlOd58ivzJM/h8p7of6dpilKxKMfn83I3zCPvGSdrlsr95jEKhYI88nNZlshx4jjecB84Duonk3vt+z7SPJP5LXNc34PROaXqfmbZhjU1Pr6XGgRzveYYPA6fM9ed8/z1XJFHMzH0guUp8ZxdeKM1qO+lnLen5pOMhR4ftf5TPWABOEJ55iJ1cmSpiyhPkcSpjJOT88gOHD3AKcwYqDmU6XnOz8vcdQK9KnzkTi7j6wdAwXXgZgn8NEXRA2qFIiqlAgo+1ynQ6gzQ6vUQAUjgIKPt8AOEkQO4PlzeDVmXOWSJyzpKkevrymgH9HVyhavXcwSJA89xZYzMc+Y+yrzRz5v78Cef+MQVz/cffcP3Do9pf8gcS8ZP20ieC//mr/leXrdZd2b+2Odpr0nbDsj89zgesYyxk/Mm+3DlkRaYA5Qhp010En1qHBNlVGhXec9dL0CSJ2ruujxXGjvlG/jr8c47Dvzcg5OlyubmGXyOr+sgdx3ESaLWpfEReu5FUYxKpSz3n69FUYRSqSSP/DtJaMOBarUivofPD8cFkM9FcY7mVAVh2FfXkHDOAbVaFb1OV+Zl4PkYhDE8upsMKBRchHEmj70wQ7NRxtyWrbKGPTdApV7D8soqzpw+jeuvuQat9XW5Nq63QbeDPEmxZX4W2xe2ot/pIIkiLF9YhO+48r5qtYo0DuFXSkgKAXpZH6trKyiWgGLJQ7udIkmVW2mvA45fBNwykswB52iaJ3ADD57PtRHKWBS8Ehz6zTRAmub4tU/+7hXPwQkAvuKhmrzx230EbABsjwWN6KUAsBhzMeKuAhd00Bf1TVEGkxDSJegU4GtAIC2TApc0ynBoHfhozsACgnRGjoM0yZCmGXJ+r6sAdZ4RNEbI8hi+66JYKMD1CGAiMeAEN/yeOErU+coFqV8B1/J9BBf8boHg6kecuPqLMJ1g1wBgwbrW0AigkGswJz8KAIxzVR5mcwCs8LYC+uqrFagb/+H5bNaa5kpA1eUAsJw3QbwGWfb3247XHIOPH/rob17VsnnPm99w2c/b52BfnwGEAu60cx0HwHLfg0AFZ2MAWA0w5ypHM5NjBEEgjk6BWQWAxRFrsCTHGX4XwZUCKHIEC+Da7xOgoQGDebzUfdrsXtvzwFyzOb4AIAExOmDN7fmiglIDgAlUDUAeAjAiAolDOfMUcDXnyKtKZZ66SLMcSUbnDGQ5w0QglTHixwiELgbAai3ZAFitoIyrSAeefF0cvgsU+GqWIECOku+gXiwJAA48fsZBq9PDWq+LKHMQ5/z+HLnnI8sDuIJ4cz0W6nvdPBPwJmOkl6MBwQTFKddyDniphNGXBMB2MMjj/uknP3nF8/2fv/EtG4MT65NmXo/PDftvx1P3kD82MDb36bIA2OWtGci1O7kP5B5c2l1NNkigCM5t/kNZOM4R/S+ZDfzs8HxoeuV8RsGDCX5kjvLOSmROEkHZvUESoVytIk9ThHEMz3EQJYk8Vmo1rK2to1gsKNdCEDwYoFAqyetci2kUYq0fouQA5XIRy70Q87Uy2p0+igUPu3btwuLZcxLwMIjhPJyamsKBU2fxHbfeLMdIUgLUFVnPvJZSqYA4TuEXPGzZshWHnj6MbrcrQZTYVcdDsVjE7OwsVi4sIY4i+Hr+hP1Q3FK1GKDoe2g2GqhXq3CzXM613+tJ0MXrr0zVcHrlAu591SvQ6q7h81/4CgaJXCZ27vZxfjFBuQoUK9NYX4/Q6UYIBeO7mJ3bggtL5+EGarw9roqM/pX30cWH/vKPr3gOXjUAvq5RySUiyVIEAQcv0QObqkiFRoEDQAecKcdM9oYMGQ2rcmf8f84gM1UEKSCTKJvuV81DIdVyR0VWroPMyxDnXKqQv92cBk0ZKpn84stHztQADzki/8cojP9ZjJ7tyDYzuHZEaoyvPdq2ER+/C7ZztRe4/bwxKGbxmmPY5yKjppkcBbBGxlmuffia+rT5rLk23g/7+c3O01znuOMy4EQYFnGu6tMykox6yTZKtEgWhhNUfT/PSSJZso/6R71fRb9kiuR4BIpyPHWPxHCPMa6GPTLXYM51nI0w160+nyEIfPziR37vihfH+BsNAB5/ngBYQLB1XTYAGzp0oUAVE6yua7QGhpBQ5qtGjtYXKYY3QOYEIzAq64dchFonBLNkvIrFEgK/iJzOmIwJ/bjjI/f4eRdpQoZKscCBT5YCSJNIfYNHIzKEvQqsc/z4n5sj0yCQDIZhQw0bK+BXALD6zJDs1YQ117xhgM26HAdtamJeggHWYNcw6vYastlFmwG257kBRpebAPZavOh9miUz8+pS4NPYBb7+wQc/+pznGz/4A9/7pst+3j4H8732POTs4Hox4zC0DRo00AnyZ/j8hok7AsD8niGrqtejApDKcdpjMrSheu2b+bEBLLmKAd2wZjaw+sZGbXyP/f7x6x2/13SOAoCH69LOKowYTTlfghvLdwhkyQj8R8GffXy1JjjNHSRZjog+TgNgrpGcaJKkW5II+2uulWvenh8meFRPG/Zcg3N93vx8QRhFxR5WfB/1chnlIsGtizTP0e72sN5VADgUQJ7B8RjceEOWFDIWCgDz/HlfzHnJ6QrQFxOl/DHfmwokHwLgcabe9lO8v3/2qU9d8Xy/HACW0eC1adbXnjvDbIJksPQ5W/dufE2M+w+Zt5KeUlhEMcBkKNWxCFZ57Z4E++rfwvjmHGsV9Kh7aLILOmih73I8K6AjK6xZcsmmcMa4woYyqMpcB+1uBwU/gF8IEA1CeaQNXu+00Kw3EMaR+FQ+z8duv4csIYjMcMPuPdgyM421tTWEYYj5LXNot9t4/NDT2DEzjX179iLsD7C8cgEFz0epUMQLX/ACAbTnzp3DIAmRIsXKhRUMwp6wyNPTTczMzGJh+1YcOngYp8+eA2Nc8igKfnFd5CgWSjK3hYFlEE2GG0Cx4MPLgF63I0M3Mz2FWkWxvhzyOOwrUsT30BnEKNfKuOGma9EarKA7WMWuaxfwghfdhvnts1hZX0N/EKJQaOL//rmPwneBQc9F0Wui3emhUPPh+AoP8ut91xfs+R/++Mp9/FUD4Oub1ZwTKk4V8CUFzUdS+2S9OCwCeBkhE/zqVJhKoapUsDh3HYZqv6nTvJxAijET28gssaSJPbVYfSARA6zWnDFvZsGqtC6hlH5lIyqB4ylGwAaXNvCzUz1moY3AjP5ODdo3GmYe89J2QDli890WITYEq+p1ZXDt42ijK6ycuWD1BoNL7Azz0L8Y4DBMuSu242JWxgCPUbpn9O2jayKj4Ls0rGbETQIekjziWTJK9TxloGj0TdQba0NljmsAMJ0rARQBsHo0AFgNAu+hSv1fzBoa42iOad8re/R4Pv/2wd+/YgM9/sb3PvD2Dc7LvK54zZFjU47R3BcN5yUwoBHV16bfwyBPwj8jE6An1EZXJ/NlYnMEMpSQOkxZ8xPCM+lFoYy073HsuM6YlmPKkOwa4NEw+AEyppEyD75PPmnEZMrYk6njWuK6lfEmY6F+hQXkGhSjrRgjM//Ushxdq3GuYuwNEB7emI3KBgOC1fy12LlnAMBmwtsA2BxDnrPYGfsePhMA3izg3TAH9Jy055v9GcN+mnPh49UC4P/lLfdfdr6q+zaSD4wHFOK4NSsrgE4HogKAskwCT/4YBlgFZ/rHYoDNce1rVPZpo4TBvC73QeYiz0D9jK9LAwztQHV8DQ/Hlwwt57v1qPRElO3I5FTrZuxR+Q474B+xhur8NQjcBADTbg3PmbNc2EI13+WY/C7XRZyS4JEMs572tK8qNE3Sgdis0fqW2an8kl7XG+aofpXvV2ftKgCkwS+lEMXARSUIUNTsPa1rhwC430ecu4hzBciFrdcsL4dIMheaHBmtfx0caeAr4E5Av54HSbxB7jMe7PA7bF/ybADwD3/P5nPbnieKNBvJWEaBBAMOlZmwz8nOdpj7az/a84v2TExNqoGvcbZEU04Kx1XEAue4SFUM+CXT6NDecjxTYR8pocgznW3TYIXg0nHJPqg5xjkh60hLIzifm80pAa+dTkfWIq+FUocdO3YIID179ixqtRr6/T62bNmCU6dOCbM705zG4ulTuHDuvPy7XK2g02kL9rrn7rvxxS9+Ea3VNZSLJSytrWGmXkUWJwgHIZ5/++346qOPInCB6lRtuAYGPXUOnNPNZhPLy8tCbLp+gN4gRqEQYHZ+TuY7z7fX68n1BC65Zchn65Wy+Ppeax1pkiBwHZFZcS3t3LpNvEUSxVhfX8eg20N1qo7V9TZ++Cfei7e+502oXjMHDM4A5Qioecg763BqW/CFT3weH/yVP8bDXzqNPPExO7sD55YX4ZV88D/OEQqZmMn85Y//4WVtpv3iVQPgm2anct40DpTnKb2hML/UidHIarbSZoEFBAucUbBBTWA1wTTfq90qdYuK4RVrIPpJ/qUAsOs7ksYZB5u8HSZ6VPDXjvy1QbQB1hhgGXes405UFqFmUW3Dbr/vmZypvZDtY2wEThffR2U+jd5zlOzl8STVtkGjqMlEy9ArR8aUuApGRt/H+6bT9Xq4BW+aKFscpvp2AcACmrSR1gBXPi9gKZNzEQZYgmXlGXisiF7CRMXCMyjjYANgfo5s8NBBaR2pAVtm7MZHZzxgGXe4PORVAeC3v007cgmxhl8vPO4GwDt2ZhwE8cQMCjmnOU403Co7IjNaDZSMnUm7qZhbyx0ET9INFrQkQcsmNLsqY671gGSCeTgaLI5lksSSqvIyBx4dfUptZiCGLU4zhDEdjDJg/HUFqBMspfIrjAjf4AYiqVDwmKtXM996edlzeuP8H0Vx4/NewPyYnveSDLAaII2rLz6mAWk2A7xZcHvF1nH8NlqMpVmzxvkacG3PTf771x988Ll+nXzuagGwQChrLZnz5i3jeqHz2mDfLIBEJy+htpEQ6GNtPN7F+t7hfXCAJJb0g143G4NXIyu41ABtCIp4JpIRVMyk5Cg4N0UuoPXrknpQr9OfSLp17J4peZH64fEVyzsiBMx4DV+Tz6vAga5HWECTldLSILKCNgAWGUSaI5GMRyxf6Wl7MZqPKn3LNLnJ4Ml3a1ytIAXvnfok7WGBTLDroEA5iueKlMn3CnJe7X4f7Z4CwKwS4CNve5qEwpwpe6O0+QISh9lSLYHg64YnEpuvxjVNLw+AN94j4ON/8RdXPN/f97o3bpx7FrlhH9cAbDvLw2sg6WbWm5El2QDYXvub+mNXEQEO/RplDkOWjaljZauFKSZG1hE/eXjRCzs5fCdUgWNGf8pfBYBVEEnWOFSaYFGSUc7CR/GM8vlbr92NZNBBvV4Xu7u6uirnQIkBWdq5uTkcPnx4aJdvv/12nDx5Uhjfo2daqJS0LU5SDJIMgQcMUuDWm6/HoUOHUCmWhoQjz2hqqoYLi2soFhR+oT8gK0zig9pcM3bU5FLS02xMYbXVEnsfk/UtFtBoNuEXijLu58+ek/kxzPxlOQqBL2xzEoXCDGf0Rdqv7d25Ez59VJqh215HARnCwQArnQSNuQLue8vr8BP/5qeB4irgLAPZIsXuWD5xCrPbb8LqsQj3vfpHEbYCrKwmyP0ygkJZtMlko9NMzdUPf+rPrngOXjUAvmXLdC5pCh2NueTKtWGRYgkxoYoBlhSokULk1FBpJyrFQXyf0T6KpxM5v6RhjCifuiaZiCqKJ/2dCAPBRW1SIeooYtQ0SB2StAIiLMep/zlkKJRV1AnqEXNgG8yhg7sExTty8OP3YPS92vzq6FKztwJczXWP2JLN7qQBwIp5U+yoOGDLqBsnJDhf6SWGkbxKtylQqjjykUMwjlxSQ/p4toPgAqUxZrCj/Kpi+rgIfC5yYXwU40vwxfcIyNPnELOwQTNScicFcztyTHkUMOzLZ3n/VMGYOv6QebTO1zgyMVK6QMJ+zh4/Lr5f/MiVC+THx/4H3vGAemqMobQBlz1XjI5X2U7OPM5nlqgoAC0kkv6w3C8hhhTMlzlPvS9ZL+OYhP2ikdVzRZ8HnRn/I9ClEQgCBwGNnMOCghB5nqDguZgqBJiuVFAoFNHuh1hZ7yHKXHjFihTfMLKXIEdLIBQI5r1T6S3H8cV4KwZalTkZSYM4D9EcX5xV0XyxmqMabMgwWuzchnG7lAbYrM3nWARn1sTlrOOlgqvxz9iO1tYEjwddVwuAf/Ctb77c6arpOB5A6E8YdnMkfRrJwwwANkHzcPxtM6UBsEpeqBfMPTTrTa3vzRloFRhuJB/Gx1ed47htHNkjkxl8xkEYswkmMNnAaFsHsQMxA7ZsCYR5bqjdHH5WA2CpWaX+V+llCYBFAmH+LQCYueNUMifq+5hmN+NIYKv8omRZZG7zUReUataQ6XCBTAKAHRQ9VZTGzJmwhcWKyJJavb4wwFGqmOhQiZvhZKG8l+tWAeCRTptvkbhceAudcbSCWZ4Tr8G+Z+MkwzjIfOjTn77SW4Ufeu1I326vGxvU2nPXMMF8joRJpNlpfqE5L1vuY05kczJK6a3VPdF1FRI48Q4mUtTmelpcpuqTBfjCCeCIIpvs7wAeCZ+M+IX2WxE3ZD0ZV4bJgMLtoY5cAiMGFo4nutmoPUBZc2nTTRfX7rtGHOKZU6dF0pLG8la5RyzNKAZAUPTk/odRhm5IrW5ZBXL0y5QlBj6WVtdQqSiQSmKSj2EYYapWEfaYzG5rtQU3UZLFQRiiXCoJe1yulDAYDFRRWz9Ep9+HxypMIbtcuIEvGmGCZsn4s6CNxAl9PyURmkjhu8k4M1Dj0NE3lQsFmePlQhmVkodmycPK8jIKpSo6YR9r/Qyvv/9F+Jmf+3GUt+ZAeR1wO0gHXXiFaSBfwPqpGD/1Y/8GX3n4KKKsAMerCAAW8yQZzxy//ud/esVz8KoB8M3zTQHARhAeBEUFRCjgl0dPAWDNIComWGlvGCFLNK3gktbiGLaAxoEVxjrNu4GlVVqbNGOSQTFk40ZeDAqBl9FUjg+JVZ1uv2QbxvGF82wcqG00zHHGj2c7lXGDPH66Gx2HkgcMgbsYT6bZ1KdEd2YKUuQZXfhAg2h/cGghzLHUeFGGYI5tojvBaWTfpAAIwgArJlMzmNT86upUGwDL4uRntHxBmNKxSJ/f4TEy1qoH3kuly1MaPn6v/G1A8GUc/mYz34wzF/W/++iV64PGj2UA8PA+WkBN3R/1q562Hb8O4aSYQmU7hPmRwGWUwlNjpICvKsBQqTjFAmtqSKpyfPm8cA26eIMv+y6DE342guOwIGEg1bVbtjSxZ/dW3Lh7K/bv242ZmTmcPLuEz37pq3j40UNYaoXI/SJSt4Ak43rlvTBabF05TikFwbJOyQpAkKpcru1UrWl9j1VYpplay6GKtMXKxmwWQ8o4XkoCoUd4c7g0ulsKnF/8Lhu8XcpCPhMANvfezFEDtAw4HLclVwuA3/e2y0sgxr/ftiOy7iQIVQWYGzWu6m/DNJrz3whXlcTBZnyNppHfS/tuUuAKKowC9+EaEU2kGhUDyEfv26gdNmO3EXBZhIW1pmzAZANwc64GFHG+bRYgDEGWto3mevi5YY2BZGeMhlgzx2ROZW654sPIjCn2N1OFZ5LFNBII1WWBAFiNsy60kziXa0kdhxIjyjgkGyaqCvWaaH/9QAJQkUF4LkpeIIyukXawE4EA4MEA7f5AADBrhUJqd3nf08Tq+pDDzUYdHQiAeVwj6TAMqPFzCgCPZCCbzbVx3/ZsJRCbg9OLV6f5bttnknTbLHgxc+1Sa1wdw+qyI/ZVSb1ob3N2fhAJhApqJFCn+jonEKwIAJaAArH0gxAAnUXw8hS+k4lEJfCBMB7IMRgoSe0F5wb/LbUuQN330O91htmFhIRxACkg6xHcOkBQYncDMtFA1M/gFYB4oBLQu2bnEPWp482FDe+FA8xtmcPZxSXU6hUBsuzoUCy7wip3On0hpNgFIo0zhL0YxWJZgGqxRImc6vZC9pnkYrVSFw0ys36dfg9xkqFYKSNJUpFnFCT4TTQAVnptz6EOuACHQbEurmZnCH5vHDI3wfEpYstsDTfuncPTBw7AC9hZooNCqYjECfEdd+/HD//k27DvhTuBagg4AyCKcf7YKhYWrkdr1cE99/4QejHQZ4OLFAi8IlwGKCnwwU9ceRbiqgHw/vlGTq2hK6lWRgVFLfxX2jRhfAxjZMAvo2YaD80CU2HNNhY0CoxQZYIKs6sAsPDEnJzCkHEBM/3uIU4osxixGsNIkJNZay434pChJRZXKgBCs0rDdk561fAcNrRaUlZ7QzSsrfrI8Fssq/3aJQGwWqkbNVaGkbWNvf7uDQtavz40VpbzYbQl5lY7PmGJhVkYteOSr1YnOULS8j2mAE1p1C6Sj2jWmUytSS8apliwCye+xQCbbIBcp1DGpqhEXY3Ra6uCORaPZEMtsMAo09NLbr2SyEjxmF0EqAGXDp1GlLZm1A2zzsf/92NXrg8aN6A2AFZzVAHeUWB0MQBWBlodSRlDskXKUbLjwxBmispgpP8VACxAWDESpvOCfJcgTFfkDBI65jl8MgA5DXKIatHB9m1N3HD9Duy/cQ+uvWYndm6fQ6Pqw8kicdiDxMOhE4v46y88gi985VtYXAsR5QFCAmBpxaSYZtPVwWW6HB6KLqN9MvRKhkQnFMUxkjRRYNiw1ZooNwSgArYqBbvxZxxyXcywm/erMddBrdUeyTjHIfgzhxj/Jh0UXsoxqmW2yflYHxgHwOPOdhzk/WMAYHN646y02F8pclRzZhwAS2Bp3Y+hLbSulw7uUgCYrZbIAsmYmDZhQy07W4IBnn7dBk9mnNXa2FgUNn5v6Fvs+2KTEONgX+yJ1fFCzstMyCGQ3ahFTkVGoXyOySDZbePYHkqZSSNRUstewIyWPsRZKr6Ia0E0yQT9mo1QDBznLAkeVcPCH5Hpce2KPIqBiAK8YlcpbZB4P4dPRCGZGAa41P+qIikD7CP6QNdBZxAJCE6oAWY3gUyTBpwDOuhU93+kgTYacFvHLWQJwbjW/Au7ad1TG4DyebtVGc/7ubZBG58f5p5vFtwYXTDtjzm38S4QJiuz2VrfCID1fCBm0GSbAsAM6VRQl1Hfm5P5LbMHBxyXjwW4DrWtHKgunLQLN++h6CYoBZkAYIJEOT9HBSlGEsr7RQlE1OupOhnRkjPYKYpwguCUgZPvBuiyywMLywIXpUIZq+vrqouPH6DoeCj4BZmPURTKWqdemEHL+fOLQw6mVqvgfKuH3fPTIrPIEmC6WQc8X7r+tNptYa0JkiuVCvr9riwbguO19XVGhHLunGuiK9daW8PIc55Ktj9hAXYBxaCgiqp57WmKXpRgqlIS283rJeCeblSwZZpsuYvVlT7arRBT1Sm022vwSsA9r7wJ/9ev/xxQ62PxwCPYcuuNei0XgcjBD73vp/HEE6tYWQHCLuCLBLSMNMzwoU/+5eVM/IbXrh4Ab1EMMA0hxdyFgupV5/n+EAArJ6EiZ9UehtEyOzhwknGCUFPDNiQqHyAgiukjAcDyKUnNCv7l+3xqG30kTNkmupJe69zIRklaXSQQih0eSiA0L6WcsALAtjG2R2azyNQ2vuOg1o6abYNhO8hLRbvjx7XZDXNOG1gRCwgYZtR226KNM1o+jb5sx0321hiczdK34hgtmYJx6iPZ9KjC34BfVSyggLYaXa4b02pIsyiaJR1mRXVxG98njPKQLVbAeHjNuouDisQ3OnL7PDcbK3vM6Z/+7W9fPQN8KYbSGGuTolMBh2Z4GaVnEZI81hIQBn2kGDhPlRFUgR3/ZrEP2V/NQGlg7PrMd7CPbyxChIIHlDwX09USts01sXf7PG6+bhduveka7No+g1qRul4GFAnSuI8oUoYNflHSR7FbRT8r4ZsHT+FPP/k3eOTRA4iyAHCYxVF3kfeFTrrg+qgxTSbdVsgolIbsIkH9ytqqVO0SBKizZlrGkbVq/JIAACAASURBVPfwOFzvomXUYEPdl43O1axFIwuxna2sI51qV07FDjxGK1fmtQbAZl1JMKtbl9kM4WavmxTqpSzoMwHk8devFgC//4E3DyUGhnW2tZDPZF/GU8LMitlgw4zHuM0ykiQC4NF9sdnYkYbWtqFDu8LaDM5rrmuZrfpHA2Vz3iNbp+3GWGs7kU9Zwb75LnM4nj+BOL+XqVhjQ4b3e/jdG4G0zFNmIRPVx1hAJ4uQtIRHPq8LyYZBjccOKpno5jmb+f7+IJI5z3XOtUXNM4kgjjvJIDs1H/UHorVktb+0ISQTmAOB74KvUaMZR6F8plwuw3WowWdHHSXry9NE1qN07kgzDGIVzLLdGTWgBMADaq49n2YFUcJ0c1UYOxZR8XPSl5kFQ7q3bLlcUv1UPfaODcXfBgVfwAzfr2oU1P2zwahZU/Y64dg/GwnEe1/1OjUGWtJgZ3F5jqYozMwp+1Huma9a8tnPj/vhcZ9r+73AKwwDH8IHz+dcCkW3TTCoOhZR5sLe1wR2DVTrc6hUZuF4TTjugrCjWbKK1dWn0V09ioLbQylIkSd98WEFt4Rc2qe5YgsZLNE/l8oBBoMOypWC0MyVehVJqPTig24fhXJR/qbE03c8eAWSF8CA3RR4iwuKlWVbMzK9HCvOqSSJJGvK+TJo99Co1zHodNFs1JFGMdI4EW1uFA1EwNacacjc4LitrA0wP1sWHMe/OQZ9AmsvwNLqALWpAO12jF4ONGsB2oMMqWnvqSfCsKhdd4AxdkQwhUr+6vsVyaxqTAFlrw4nceEkjspYOBGK5RSvePWLUGqkuOe1L8H1L70NKAGIeqR7AX8KeTSDP/rDv8bP/O+/LEnSgltBOAA+8okr70Ry1QD4pvmGFMEZw0MnrphfBbIMIlILRrU/4+sk9gTeyvslzEKBWhKmCqIQaUrxNN9HWt60bFEVt8USNYuclDk6vQFqlYpEF2wRUqmWVLuNJJYbrbpRqPPIRJKhKu6Z5md1vKmG5v1TzoIpe93kXBa9lgUMG7wrx60Mm3HihlUwTlmxrQoUiqnfsEhth8Hjq4U/OhY/M+qwMPQcG3yysNP6fco/aMZWf6/S3Jpq5Y0aPkaQCqKOty9SMoSRzksdc8OPgFbDwm1snK+Mj0l1qvG0jZqMsc/eg4lsvEBGl+diBwCcB+r+KPZZGH4zvzQrb4zvqHuBmlM02Or8jc7O7qahGNeff/C3L4VtnvH5S2mAh3fIyhBcZKyZBi24jPXEASXs1ctKA2nrxxY3ai6S8RbWlaSAzAmCYabnyMQNEAQJKmUPU7UStm+dwc03XoPbbroWu7fNYbpeQrWoimXcNEYW9ZHRuQHSAs4peEi5kYHDwpkSIpSw3geePHwWX/jyN/GtJ49heY2pLspo1BiygrdcKIpjTsMQlXIZtWoV9fqUsAWVapUVOlhaWcXTR49ieXUNLvuPshm7rg2g4ZcCWeVFLQD27ACwmuUGSKl/2WDOzCNTGjrOXI0HS/a82wwgjzv3Z5wgmzDI/6MBsA34Zfys4l173pp/DwPlIcOuGNKLx1rZvPEgZfg+Zu40AFasqImMN7ZsHLudFw2xWcvGZo6fMx0/AafJNprv5/dJMKklVDYQknNhICfga8T+mnS/HRjxPcYeSmCXEVgmksqm/Qkj1QaOeUrpeiSbhGTixwRwuuyMpJ9jq0et35WiYKl5UMWnbBV18vgJXLfvGgEgJJHyLEHBp6xJZcUInNjySXXgUUVrZAi5AQelD/2UxVAqs5qxhoLgLSJQV0VCXIdyrkmOQplogkRUIqBPxjEdCOD2A0+AlOcFyNONANi+QbwugiQz5nx8Ngwwi+CG883yA2ZNm/m1GQCWzw27EG2+Mk3P6hFTae65Ir64IZC5v/wu31f3L8liGQ8B18yGUfqAEgqFGZTK0ygEDaRoIMwXMD0zj2o1RL99HOurBxB2zyKP1+CmIerliuhdA7co4xQUC3L8MCVgpY47Q6VSknNoNBrDgrVWq6XmRE11aOC/2ZWBXRcIVvkzPTcLt1TA+QuLqJRr8ANXwC0DJ86PEyePqXaxxE9aWUc7LhgoZZAWoVqrSB/iOAzhF32sLa+gOlVFPIjlb5KNBUon+j38ty/9LQYD1e+aU0e6jbD7Ah3VWFAtmnORuyldsn0fZW2J9p3tATM0a2WUvBK81EEx9eCxna7DThg5yjUXidfCtn2z+MB/+NdAJYG7Yw7IWoj7EYLiVkRtF2+7/7146glKSdhxooH/73f+EYvgCIDHp58ydmqSkfkxxssAF2GAuRC1HoZ+ngYjI20ulcns5E0FeCYsL3FpFBM8qd1AXJfAVhXlkGkSYT+1br4njlqAoSx2AiMV7fKcaASkRZeklXhWinmU89StVmwnKUBdyzguciSXSJWOsxVmgY8/Dp211t3YjmTIOFzC46ogQwUFKsKyAZ9mvtUSHx1Ba3WVeHgku7C/dzx9aM7DdnQCxizNtUlpDx2OZpzpWEwHCfN5eQ/ZCT3W8rcGzDJH5JQVAGQfYfnT6u/IuWT6Nhv9Ic/ZdjC2MR4xsSYv7+EXPvqxS4zqMz/9/e9QO8FJPLXh7WOV8rqV2wbDPex6ovXYJgiTpvTKKEjOWIowTNPrVIoIKqUiquUAW6YD3LhvHrfcfA2uu3YXFhamUJ8qIvAzhGEbmQSNrPxmRo3VuGX4fhmeQ7YpEF3gSquN0+eWcOjoKTz+5FEcPHIay+sh4tRHfWoenl/C6sq6tFALPEdSS9VSWdr11Bt1tQsPz6lSFU3H0soKzp5bBI12u9NFnywGMwxKzCiSD+rT6NQDzxOWYgRanyMAttbeZgDYMMDjoGcIwvS9swGwPdfH32du9cX3/eI5M/7ZX/3o1XWB+JG3jRjgzZyJPd/H2a7x6xteh8We22yyPV/Neh5pYDcGG8amb9RPbbKGhsTBJvpgWd8jgD0+duPXs9kKtW2L+bcdzEjPVJ0xsIGVCsrUrnbiG7gxhK6d8APVX1cdZ9SLlr6HS1SxxwpEE+QbP2HuBb+HiQ8W5zBDySCfQJzay363DaakmeEhsKHGly2hWDlfLnNThAy93gAzjRmUSz76vXXZfVH1XBfthawfKXgq0A9m6MeJ+k0TDMj2xolkVh0SSuwakzvodQdSwMQiKSFwAAFU5WpZF84SqLNugISTiygeIGBxETfCYHBu2WJ7nI1fNGP753955eln9gE2cgaz/mz/a7c/GwfBckJaAjE+z8172RLLHH88a8J5y0yaeY8ELboloGzuojv1UJTrOiW4XgVBMAXPr8NFBVFWhVPZAY8tvtIV1Kt97L9hDjddP4etc0VMVwOsr6yg3+5IOzJmr6rlimhhuTMbzzHqR9KSUnb704Cb50ENLu8vbSpJBvPDHr+yeYWep8VCRd5TrFTR7XdQqpQRZakA1qePHsbyeksKBYvFAK1ujFpNBWNi210fSUfLLuIElXoFXR6/xA02UhTKBclmSF/iYgFrrQ5KpYrI3UrVihTScSMWG/ya4NquB5CuQsNWjWqtkRmnJ2cxXaVUlpJCP8tR9Shi4M55qUhIavUiTp1dxpbdHnbduA1vee99uOuVL0LuhnCaZUjU51SAYA6/+58+hp/6yd9CswH8+kOfe2Znrt9x1Qzw/i3Ni6tNhAkxrWU02JICLAVoZFJmmZT5sIiAC7vou0jCAWMKKZxkpBIEOWZna1jYOoeV1TYuLK+JODyKVKGB5xXUVq8A2r2eMMGdbld0U2Sm6HgVq5sjiWNdtOEKOJayMb3xgupSoTTGArCGLIkBliMGQ4E/Vdhn19lcZLzNi5uOjmZ72VeVANiw5ZpBUrq4S2sRCSKFLTQMsC4Y4wkxxTxicFWHCIXaVEjC8zZGX9O16mUxJlqHqyUW6oWRClg6NmtphdxNc4rmOQ1GhVmRvRXV9ymZhHrOAFh5jz5XCTK03lR2O9HXZffOFCeVqdZ6JpixU8KXAjPDghaxlwE+8JHnvjXtMwHg4arT16AcuG73xzYyATeoCJAmsdqOmG1b6KpE66sKKoo+BOzWaiXMNhvYvXs7brrxetxwzW7smmtgpuqhVMhBOUSS9jCIukgRwQ0caU/jygYYBQxCFjPkWFsLceLEIg4dPo4jR4/h1JlzWF3vSnFEmnOnqAK8oIxCoYKU2566Pirliui4ZmcamJ1uih6RKdJBPBCZw1prXbRkg5C7yDF1miCKUgTFEgqlsqSIB3Eqj9I71ew2pefVcwbAdtXcmAbeBoKS7bGyLsK0WbKfEXjTFfe23n4Tnf8wqL0o8HlmO3u1APhHH/jeDbtcjbMpG657rNBMMIKRhln9t81a4aMBizZ4s4MBahXNzzhAVuOiKwk2KUyV419GV62OZ/XaHQtsRvdJaVdNuzP7kU6UhAbZStWRQhXmKK3tSMaggB+DQy3V0sWBsrVsoPqvmuJto2smMGHHFAIO/ls6GuvdwMRdCKmgeu0qmzvqsytzjnMpgYCYUpGyPQedNiv0uZuX2riGWUq+nrB/lRSYcv3Vsb7aQoHaTzeS9okkiPheAU7CDlNfrSQbBL29MEKH29+mqTDAZmc6yi0qlZraZt1n4bjyuaVyVa6H6XMlYfRkVzBeAwFwyp3JuGY0ADZzxcwpQ2bZxBCfezZt0H7sTW/dAFDtecnvsXcZtOfgcEJaGmB7XZh5as5t3DcoEEg5CdP8au8C3l+TUVTAW9kMpuwcFEUW5nl1eH4VyIqstADKWzE1Mw+kHaTJKiqlAaL+ItaXjiFL1zHfKKMkTjeR1L5kpmXHNzKcFcQEcCSEIkodlM6bjywaY3DDm+VQw5/lAmqp+/WLlExkaLf7KJWUpIUBylq7jdpUDeu9DirVMk6u9FGkjresgja2KvZpw0Oeg+rXX+FzbgFxEkmmj90gOOeiSO0+KHNIDzZbtfX6ochCppoN2XCDWnSOtV1HIHZEf8pIYw0Tr9oWKtKDW7okMQkWSh8iFJwE0+USyhxz1jARH3Jzj20zaPVW4NWA65+3A7/4738OrXgJs/u2AOmaqlD0Z4COj+974Mfw5BPr+Hd/8I8IgG9emFZJ/jEDqCakQl6bRWgCgjlU4hRZBMD0TorATeBlGfbfsBcv/c47sG/fLszOz2N1rYNunw61gMNHzuDYsdM4fuIMjhw5hhff9RI17Ekm+0qfOnVahNwexdip0odxURt5g2gtdRsV4wAkotZOUphifT32ojSOwaTdNnuPcZZGlH85F2kiI0lnWd9nvudSnzW7zRhjNATfZLvHNHRy/vpAsjOS1bPWBgK2sxwBlI1FQXJe0iJrxNzZwH8zNsZcgzEu3LiEP4rR0IUlYwB4eE+soEmcF4Mn3SZovOhBIkuLbbKd+PA6cxc//+DVMMDv0pejgO2IEVRFQLKLnRQEcP4wsFEZBgHhrBoPHRYLq+Y7Hg0w28TE8D3uaR5hfq6C665dwPXX7sS1+3ZiYb6JqTq3PPVRCnxJFQVsc9TrIc5j0YEFjMIDav5c6QF5YbWHA4dPi5zh6IklrK6HaLVjrK2xrY6gA5FfBEEJhWIFflCSXqI0+GyaPt1sYn5uFsWA7FMbSxfOod1aRanMPdlztLot0fv2e2yVQwNcFFafsiSyzJ5fQLk2Ja2YuGc8GeIwTuAH7DE86nih5vuzZICfAwA2996sMXudmbk5BLhj3UnG18eVMMDja/ZqAfA/f+D+TQGwOTd7rdrfba7Jvm7bRg+BsZEzWXISe+3Y+l0BPazNGNoT+/6Nsk32eI40vBczARvvxQgIX2T3Ntngwmx4QecuW72SrdSyC1VZwi417HqgpW2abBgCV607NS3KRNoQx8OAgCwZwQr7pCrApHrdSz9dWyesQTtVngSPTD8zayNMZg5UKNeTYJedUkLctP96fMdL78Rdd94hWZXHHv0mfuVXfk0yNp5XRBqK/5d1xUQl8j5ynZLnufC4zKZIKyrSQJ4nRBJZ33YYIswSkRWyKI+FUYVAATmueWo5uRERW2i5XkHkhGRAGajSp/F65RooBUhUdT8DBpvltf2EHTyZe/Zst0I2hNi4/zMAe3wu2P7GdJ4y+MMcwzzaBXq2HE8dO4Xvqevn2HBMfdYiabaSfkbYYUnM+cilTqkM1y3D96rIvQYGzjxqUwvC2lOmMtOoIE/aaK+fBLJ1nD3zOHz02JNDgHCtXBJJDDPWIodwcxSrtO+sp/DkkXiIGQPX91Etl3FBmNaS/L1tYUGK4KZqNSku9fwcYUhZXEG4rDRii80cL73rJfjWY4/huj37UCkEePhvHxa2Nud9d1RnEd7nbtKX4jqSMQz6eO0EugwgiYGmGtMSHJ47d14IxU6vjxv37xei5eCR4/jwx/6QdKXq8W8VJUtVliY6zcYaBhgPs8yZh4LLYCJHEnZQ9ICZZhVVjks4QB5xS2juJxHDD7htdyiS2Rv21/DT/8dPYM8NMyjeWAWiNW6+jMGxFbhJDb/xqx/FbW/5z5eDXRteu2oG+Jats2OWbeMWl+bbxn2X+RA1ntSp+GzflEbI4hhzTR/vfOD1ePGdt2N6ZgpTjRmEUY7ugPanguWVHrrdBAcPH8dDD30CL7zjTmn7wYiq3V7HqTNnsb62ivVWW9JLnV53eIO77K+XsTVIUSJoGhAD3Ox0u0mdjC943kBJVyQ0hpYWdug8lQ6WhQejn813hjN6WzLAw767ms1VHRMu9cPUmyr2USwoYwgVSNjBhml/ZjbtkIVPfY6lnRoZlBGbYwyK+vaRDlhFexs3FlFa51FbtpHDVSy2SCE02y7sgukVrOUbdBiGZRZfYmQnFnMkWixd3GR6CFNHrI4r/PKwj/Bovm2cluo6XXzgHxwAjyrgVacSSm70mGm9u6mQLTsByh67KOQoVzzMzVWxd888rr92G/bsmsXuXbNYmK+jGHBNcC1w20imSlkVzm0PuUlFCUGhIl5/ECdYWe/g+KlzOHj0BA4eOYkjJ85hcaWL3iBH5haR5gFStj7yWMRRQrlQQrVSQ6nESmaOW4BatS7aXuoBW601rK+voj/oYtBvY8/unXjT/W/Ava98BeZ2bsPZU8fxN5/6FD73uc/j9KmzAoLLlZo47HKljqnmjIDhQRTj3Pkl2Upzdb0lemDTzUV18Xj2AFiCHFNEt0nQPQR4ZoOWMaBmwKLtRM18sYMnG8DZIFhm2qYZnUuv1H8IAGzmv53xMOc1yvaMzmEc0JvrHicpZJ2bBJFVnGgAsKxlsz2sft0A4I12Rrm3zX6M3R9XjI0HIqpTwijrJa9bBXOXGmG78M0whrKtutQf6I0lWOymQawBbX5QVLpXdiJKU0QxQa7S6hq7x0fqKuVH+uvqLgrWxhlkZcnsUi5ExlcVqXl6d6xM0ty8tnqtjK3bZnDfG16DF77oduzetV1AyNLSEr728Nfwwd/4KPqdGAOSPBn1n02plkceSv9w2kkCMkoleI4EwCyoqk3VhfHthiFWu12pg4kJ2qQXLbXIGUpFBggFYX3pR5fW2gLo2J0g5dbJMW2MSsXzR/xbnCiJBWsIxjZSMTZ+s7n3bIrgfuS+N1+k4bfnqj1fN51bRtlmgwtrzXO8VL2FYejtjA87bCh9LceS7yEAllutiwTJtgqQS1mL4sl9cbwiSsU6vOIM/No2JFkVgx6L3cqYn90CN09w4cJRdDsn4LlLSJMLiMIlaWk2VQ1QCcrwnZIA4MRJ4JcDCbIYXFEHzvVIgEpsQoaV97NercnrjfoUWp02phtNlCpFabPmeuzxG8pn+H4y9zddez2ePngAdz7v+bIZxqce+gS2b1mAnwElguUc6FEyF7CYji6LWXmVLafumOuQRBXrPCiBOH+BvXqLWG93cctttyIMYxw6dgq///FPiw54PHjhWHIrbvpBmTt6/kiXEy055XriOBCbpJTb+ATADZQ5Lsy2RDHWVlZRDgpCAmVpB+UycPvzrsP7fvjd2HVdE+4eUuZtoDKN7lOn4KVl/PnHP4mF7/7Fy2CnjS9dNQDev2XGsnyaGRtLT9qT2mZU2SmCgCFLKH2I4Tsx9u6Yw4tecAPuefmLpHUTWaegWEFQqOH0mRaOnVxGp8sqyhmcO7+CI0ePY7oxI9sal4ISemFfJjAnTqfVRj8McejQ0zh77qwIzaenpxFGEdY7bfSlEnLEXhvDb/Q4hmU0htkseN5EKd6yekzai3V84Y5HpuYWSCrA0gALwNSTxXbI43dTKo618NwAYDHsQwmFkW7oR73hgBSUSUrabC2yMQU8PpFt5y8uTjdSt0GA2jFIYWB+m2HR7bEyUTXfVhLdWjQ0Mht2otLZAAYWRv5gIkn5CpFWqIDF7ENujLEJYsbP2fytXnfwC7/53DfC+P53GAZYOXy1ZbDlqCUAUdkGgjypMM8zcVzVso+FpoddC2Xs2bkF1167G3t2LWDLfBPNqTKqJRd5MkAie6VzYdN5OSgERUlxxUmOfh6gFbs4c34VR46cwuHDp3Di+CLOX2ih1Q4F6JKkkkLRckmMpHSSEMBdQrk0JZpgsr8EwBxLznHKhi4sXcD6+pqA1DAJESUR9t9yI77vve/Gd732NbLHO9iQ3PdlC8uvf/lhfOYz/wXnz1/AdHMOhUIZrU4PrU4f7XYPSytrWF5bl7SZZHnIjosqRqW9nwsAHvakHtsNbhw4mT7M45kney6Y+bwB7Olt0S/FCP+PYoANAN5MA3wpADxus2ybY9sTc/3DXcDGMl+yR4BdBGf1+x3P/qjjbiz43SywUPf+4vZmyo5YdQvDE93IDo9/r7GjhvFTxbC6QE+K4Cj3IbDUpopkhWzk4wr4o6SAtSaKndI1BQQi7DTU16lx5ifNAUzLxjwfbvVK1peMLUVeBRY4Gf5C2DFIwPuCO27F/W/+Hlxz7U64DnWftOPA2so6Pvyh38Idz7sL33rsAE4cW8Thw0cR9WPp4SrlbNrLSuZMFxczpGzOTMsaaw96aA8G6A76cIICtu/eiX17t2HHtrrYmEZjFlGc4ZGvfhN/8/m/xYWlvrKlXlFsCztWUE8sMgwyxlEsIIy2QLVgH0nr7LklHSksH/psiuA2A8C2HTdzexwUGz8l/WZMv3t7oyc9h6UlWEJ5VnQRCOY8Jfci5JHMcW5OQaac7KfS5Krd3PQ2xrz/CVt4BiiXayhVpzAgweM34WEeHqZR8mZkG+NCIYJfaOGd77wHW7YkmG5yS+AQSRgh7rMzxzTmpudkp7nUiUXS0Op2MEWgm2cidZDevoMQ5VpV7j3vK0EhixcpG2Dww7VZqVV1RiAWoExJC3+TKEJ7vYWw38Pv/+7votfpIuz1JUATsMwOH5qpZZA3GPQkAGKAy9dUFy/6EnaNKEmh8/LKGurNBprNGTRnZ/GZv/kiUrPD4FDawM4qikE2LRiH+xBQg262zo4T5GEsoJ2du+jbKQVyKfPRMqVasYrOyhIW5hqoBGwbtyzSiBc+fzf+9f/zfwJ+F/ASnKdOeG4bnLyAj3z4QVz79n9EAHzT/LR0gRj9jIyVobu1XVR6DcPsyYJi1B0hcFLUyx52bK3j7u+8Ay/7jtsxP1uRFDHxlesV4bg1fPFvH8XffO4RrK4zUi1jenYrtu/cLbuwrKwto1quyU1l5SK1W1HIlibA17/+dRw4eBC7d+3BDTfeKCnqE2dO4+TZM+j1++pmSeW9boum+YwN4Evqs5Q+lYvOMA9mcQ5ZSvsaryAOsQEw327rli718SHLqo3ruENgSsOA4Q3OS++8x8jMbBRggwSbAR9naIyRU5svWO3hxwpMhudvdvUTBtj0uEiljyXTGqL7lYbvpu+zAvASBFg9hmVc5b16G0mtlx4vgrMd/DhjYYwktU2/9Lt/dAV3ZfO3/ODb36basHFLYmELWIBJ+U4MN2cAF8F3qZ/i+VJnV8D2bQu49Zb9uO2W63HNrjpmGyyGYMsa6vlSxNEAMVM+1OF5vgBeFq153HGIfXl7Mc6eOY+DT5/AE8fP4uCZRZxdpAQhgZMVkUQesoTsUE1AKAt42IuxUPTBTBfboBWLjkgYMqeAdo8sbxftVlv2c1fbJqtuG6JlzFkAEaA5U8d7vu+deOsD3ytV4awyjlsraJ8/g7AXIk4cHDl2Cl/+yt/j8ScOY3FpDa12XxWnsjWQGE9xH6rtG/XhrDjPaGSps5eIRth/qa7XJkTVDhggpeaErEppompk5+ozZo6blmicOzJfZCGNdrzin4b5G6bgNNgdB8BmDdjrYhi0677Vl5pAmzFWV8sA/9jb3zwsGr0SADzOXitWVAeUWuM/tMGU5RjG0wK5IueRAF8BAnX93AKW2ki1AsyaEvtndi8bsshqx0+RAUnAegl2WPTvm8mpFBCTrgciH1I9t+33mmtgVbyd3maLTJ67AT4MJA3zNASOrLEmI5zkorEko8UfVupzXvb6XcUI+j7KfkF6rTLTYQCwXVegep8GKLEFGx15Rimf2tCCCKXf7crrfsnBq777brzmtfdi144t6HfXsXXrgm6Z5uPChRaSlDrfOs6fW8FP/eS/Qpk7NBKMEZCynyrthN4ql4wcr5NghVlObljANDkX/cyWOfyzu1+Ou+95MRp1pvYHAmIq1SkcevokHvrEX+OzX/oajhxdRSYdInz4paoAPIItaYkW9eT4ZJeNPbXXhllT4+TOsymCe/8bH5Axk1Z7zAILOTNKp5siOLWuE9XRg0WTerfKkC3kpKcyW6K5yHiPHB+JbL7CXfPURiCUkCiLwgyy2uhHnT9bUko1kYwjC8NUB45Qt3XlxhFq9zPOPQYKeeZJsWKpVgcCB91BjjxpoODNoRjMyjjnWQ+98Bwc5zyy/AKSeFkK+dmWku0u85g9hD0k8UBkO5zh7LAwPV1RIDTL0O+rHW4ZX3Q63MYYaLeBRsNFp8X+3iqEbEXATEVtCMH2ZFXeO0qLHaCfA1umAlxoxaL3LZUcRFGOFU+xHAAAIABJREFUkLp0fp7DznaaylwObXCj5mNmpila8UOnlqUjPEewVvZEFyzBIgE0tcVaCkiwS8kCbYFsS8wmBrLN+mgjK9OGj9fHACsNqT0uyDkQ+MuOc2KTqE32pPjal816YpS8HDMVH416AWFvHdWKi+fdcT2uv2GvkJGlyhTe/y8eRHMa+NmP/yNqgG/ZOjcEwLpZjmIZtWNTzaz0RgwCGdQmF6rYKcHsdA233HQtXvSC/bht/17MTZdRChJUy2yyzWF3ZMvWM+db+ItPfxEHDp3Bnn23ojG9IJFYsVCWqsZ2uyXCci4aFudcd9112Lp1OxYvLOLJp56Q/bPZSoRGjq3R5EbluaQU1lbXsLKyjJXVVWGOFeBSbdwS3UbHRKbGCCiWQW1ooG6y3jFGOwRGVePOyAajxoAbIGj00qotj629Vay6/WNE5fJZS3tjnFJKUKOftxkYA9a5OsyW0LYjs9kkGwAPo3LR/yrme5gotLa3tQE0x08rGiSOFqhL46YhJI9JNsP0fVbbOSv2SGQmVppx2EBbzaRhwYqpMFULTvWt3OCcxrZo5dlfDQP8o/e/SnJGqVdH6NaQOUWJSP2kjZrbxkIjx57tVezcMY3de7dh/83X47rr9krLMm5JmsYd5HmoqqyjFL1BLP0hi6U6SuWG9JtsdSMsr3Rx4uQinjpwBE88dRinTp1DtxsiyXwpXGOhWtEvCGD2HA+BXxIZQqHIvdELKFdYscxuGxHCqIc0GYiTPL+2jm5MoMs94AvCKNCplOhMxfukKJV8qb594Yueh7e986248eYbgLCHeH0JWfeCaPSRe1hfC3Hw2BI++VdfxH/7u2+g3eNx2UOYWR3dxo7N3QsBKmUW//lwAqr8MyyvraHTHcDzi6AsmSwc93QnamDVsgq2aCNY/U7jrLbtVvrzYRytNhfQuxaaulECbdMGTZcgGNc3XBNmbdhbbQ9Brt40YqSb31iMeqnn7QDMXuf/+cGPPOeAix9kEZydTeFzJtVvEwwmADd2RQFY2gdVFEbQIJ0B9PavMkb2JgeWFEJYMb17GbWvdGzSf103vKddlvWr05mDKJR+pMwkCHvIoi1JqYeolQsiS1M9ZTNJ2RO0+oWCBFX8N5kf9sHlv3kc2sA4JDhRhAD16Csra/Jat9UWOz7oq0p63wswPTsjdph6SUpvZA5omcC2LQsCangOfdFLBkKQSOaDfXmp0dWkhbE77DbELcslE5U6kjVcX2uLr2Cfe0oDioWSHEO6F7GdFoEZZ14cYee2bTj45FEszFeEgStXS7j5+Tfje9/6RszOVvC1h78EJwzxlvvvE7aOml2/WkN7EGPL1l3odmL85m98FF/87JfgRC7CQYqEXSUq7N+dot3vidyCXQUCB6gWSlg8cxrz8/NYWl8Wli71HPzsz/5LbFtIMFXLsba6LBlQrs9e7GO56+K3/+iv8ZHf+Ws4hQYypyIMMOVZSbgOLw+Vr9QSKjO/jFTFxDQcK7sP858+ix6s733Du1Hl/Fi7gKmqj0F7dcicU0AoPpXgK1I9z33ufratjBp7KOcRts7WsHPrVjz5zSdx6GSCNgEhWfjGApI4R4m9YdM+4qiNZrWIdhwhcQJESQFBQMlXd9hJbRg8CwGj2sxJEKN/hAGXDhwMrH2pdSDTTlDMTYPYkaFSbsi6CAdd6d4RxmtAxrZlLC5UoFT4IsudS6Ejta5SaGmyIupL9Q70smIltjF9rll0nOZgAMDEnGw3LP6UGu9UaYF9FbxS983P9QZ91MhaS6DkiT0tSoYjlO2caWvZfoy7u9WqJezZs0fm+lMHD+BUa4BGqYBIek4XEOoe0RyjLruaVKuyNnZs24qZuVk89ti3BPBz/pBNj/lByQ7LvhiCC8okZHS2iPOHbD2ZaXYmkV0SdRu1arkkQeBUtYJmrYq11SVUykWsLS7JnLj3n23FD7zrrVhsD/DmH/8g6gsO/v0ffPaKbe5VSyBu2zqbCwDRKXjRdArDyHQBQQ/TrLGkhdiMP/DoyDjYCUp+jjfe9wo88NbXSauXEtkqvk4Rdhqj3e5icbmNg4dP48mDZ+AEMyhPbUVQnEGnF6JRLwv4JLMnIm6HrUM6Uhh3+PBhuYk0ltPTU2r7P2Gc2X9O+UQOelAIcPrsGRw4cADnzp/HVKOJha1bRZTOoojl5RUsLS9L79pevwdqx4TBSmMxrGzzRMaNi5W9bWUh8cayglNYZb1NMaGjBnWGdaJORvpc6q2ACWxGnQ8UqFY6GtUuiEcW0DjcvU4xpsY4mV3VuMBMOtA4KflbNApqRxqeF4u2hPnTuy3Z7JiS9Y6c//A75Lu1hMJqp7YZO6OcMVtiUdPK6FB1ADGAWph0095HSzo0+lH6Xr1xiTIAvuocotsWGUdvs9/2rDcOejzo+Pmr2Ar5X7zzNdJ5pZsVEXtNwC0hyBNcv62GV911Pe68ZQF7tpewdesUynXqb2NEbKxOrZZO+3MHKdn4hUUufhlxwlZiHZw+t4LDR0/jqYMncPjYGZw5t4owceAHFTjsx5lze80iin5J+AtWEnPLTNWLt4ZSuSxpXRYqdAcEvQwiC7jt1ptww3X7BJQ88ug38cij30JrvSOAqF6ZkuwJiyxqderPUlRqBUxNlfAdL3k+Xvmql2O2UUbaayHuriLvLCLjoxOgmxRx5Ewbn/u7x/G5L30Da+1UWgUxeqchq1XKKBZ9BNxSs1pGrV6TNmpxnuLQkWM4evyk6mLDwh/2lGR9Hlk+kefQ0SgA7EpxIcEaNwUwAE7NTaU/V92SFQBWnzcAWFHExOPDDuwKRBt9vfGwVuaFc0hvGL6pEb0cALaBlJnj/z0AsF0AOp4mtteFtLRy1VgqolcshDAzRttr2lUq3txk79T2vbyGAoulqMnTWljeCyO7kiO6rgBL2lLWWkzPzgrZQB9QrZQxaK2hVinCLxaFpPADFhalkqlgBoKfW2+tSvaO82RxcUk0tFO1hjTrp30wxWgqla1SxASOTDdPN2fk+1rdnqTsmZ1hVq9crWDn9p1YPHdB7bpGG0pwxy4J7EMuPV5d6dMqrB+DUfoln/bck+1sybzGvQGmp1mDQoCSot3tq01gHEd8jgLBDChddNtrqnVZu4sd2+ew/4YbMT87h5tvvQU7dm/D08cO4OyZY/jyFz6HhWYd7377A1hvt3DHi+/EowcOolCr4cabb0e12sCnHvo0/uR3/hQr51uIwkwArUfQQM2n3viD2TTuBlbyPPRa67KhhmyE4LvoDXp44/2vwD13X4ud26soFJS/49ikbgX1uWtw8MQ63vyu/xWLLQdxXkN9alq6VNA3FxwV5MS0ddydQRcvmzmidrXLJYgxReOcCx//5KevGHz8yOvfhCjsYbrmI+z2UAuAuWm2ZwNmZlw0ZqaltVetUsPWuTlUAw87t8xJQZmTxdi9YwvcLMeJI6fw5JEzeOpCB48eX8KRlQhh4qHsBSgJPmijUnAQstOHX0KYFIWpzdKe2Bf+mGyv+Ga9W55J15s1Zd5HAMwsF4Gv5CpI2HC+iGwgEekC28hJEaN8WK0t5UPphxUCpnZ8Q5swgx/YICDNJEso72MuRmSXirlWGtsUueeKvE6ILeNXtWafu7gtryxLsEe7ysiCWIz3lGwrP0exOM+V/Yi9PEGJaz6LkCW5yPJ2bNsuOOjC6hpOnVtUeI5yCDK1rOVJIlk7BLMErgwUp5p1HD9+XM6TTHTBV+tE/tY6ewJ1Xnc37GN+bl5auRFPzTSnxc5Eg574ECHy8kwK85I4FElSqLuWeLpP/ff8swZ+8v3vQscp47U/9kvAdAO//JsPXfEcvGoAfPO8aoNmesAJ4NDtQzjQjCrrjZq0fEoGbZQDIBn0UPQy3HLTPN503z148QtvRZk7nVA3GXHisNI1xuOPH8LxU8tYWo2w1s1Rn94NrzSD3KkIM+uAO+ooJ1gs0MD2cPr0WZw6eUaqI7dt247m9BQajbq0nmGbFxpVtqGiPGLL/Dx279qFJ586gC8/8rBMpB07d6I2xX5/jO4SdAcD9Ad92S5weXVVbhaNr6oejTGIInGyhYC9Vr1hz1NGP6ZYTqJGbTCIammEKbAfpUx12lcJkkeEr44YVV2cAsA2o2sW5DCNK4ZeVR/bKV/zPrlHnmLIlBNTTIlhhm3pwCWBpUr8a5w6SleZ92+WQrZno0mX8jl+rzSGV1V8SmOsdtLQAIf/VM+L5lr/bpZqNtdojmuuz2buaUQ+8OBz1wC/9+2vVOCBQM8pSXV31Ytx+74Z3PeyW/CKl9yAhZkAvbCDHoNC9pkulKV9URpzF0S27WMvxQyLi8t48qnDePSxJ3H8+Fl0+gTLDpKUOx1SC1WG4xIs0NpT90fZRS5Vu1P1moBWRv4MjDq9nlQHtzpdJSlw2T6wife/7wfwhvteI8wuGV4CiUe+8jU89GefxJGDx+GkPhq1GdSrU4p596mNZKu5Ae6663l41au+EzMzVSDtIWlfQLS6CG61w17Baz3giafP40tffQpf/eZhrHUSFMt1TNWbUlBHWMqofarGnah4bZGwBCvrK1hZW8fKagsJt5P1WImhmq6rtjsqN0FWjXNebYhitkJXQduw8FIDX5ktmq6R+22Ku7RoV81No021dO9WWzM7gLO1vuPrYCMfPJrZZp6ZDMY/FABmH2AbWJv5bb7nst1m6NhkPNSmFMqRcz5J0lj+tte8BB3KmCvNp3a2XDfcpEiuSReKmVZHdOKmGl9S5mkqQRntJL97qlREMuijH8WYnm5IpuLM2VNiY43t4eZF3U5fZDtZTNmEg15HscF0/iol3Bdny53Uuu0O9u+/RRimv//6N9QuWJUq6o0p+F5JtepbXZdLKfqs3OfOhYH0OOUaaHc7AiAYUMp2xrKNK20P2b+U0xGlso9qsYii68q5cDMJauzDgeqiwjHk97On7+L506jVCIqYsYiwbfsc/rd/+ROYnppGudTEmVNn8fE/+WM8fegprK2uYmG+hnarg3e98y04dOgQfvCHfgh/8Ed/jObcFlx/435s3bEbx4+dwl988jP4+lcflyIs/rAgyWT/VNZLsdRkEVlbMeh1pN0aA4V+p4c9+2bwspftx733vgBzc1NIkgFK1SLcYgVRXsHawMOvfPCP8Kn/+jUcPTlAozktQUHYH4gcQeyxr7SiI5urWUrtY8gAm+JBjvNDn/qrKwYfv/eT70W1EuD5+/dhfrqEm6/bjmohRZVMdzTQu0iKbgFlMpCdDiqBh0w2ymIgozZkYOa3HaY4uxrjsaPn8JlHnsLBUytY62Zwg5L4a/5IGzuvILvlcc74eTTsQ78BAGs5EAkpO/tir3H6AUpG6E9HhV2qmEzGTba11uvLAsCyXnUwIe3wtJ5bCBttw0zbPVPwS+wgXaq0hInnRDlOSBup2WOGtuziw+/mxhZ8j4Bc10Wn2xEgzEwNwSjXaL3BLArPJUeZa4PMb8C2dxFaK2tCstCO3nzTtSiWynjy4AFhvKk3TzLuapqiVCyrGqaArdNUO0FmIGnnyWYzCJWtuqX1irLb0nIwcwRTFV0W+ilwT/vS7/UQZSGmCmrHUcojuBXzwmwdZ5bbw9ZtYQZsrQO37qvirtv24U2vvxeriYNXvv8/IpkK8OE//MwVz8GrBsD756ZzTnwqawwI4b7XjssowWXfbkSShu1Lj9Na0UW97OP6vdvx4juuwx3Pv0aKgUpMXzOq9gNJfx088DS+9vVv4fxSRzo/FMvzmJrdiX5MYb7aWSoKu9i+YwFnzpwTBujcuQt48smnUCpWcNdddykdpM+byg0wWOlJxlb1BO601mWbwG3bt+HY0eM4cfIEGs2mGFHps+s46A34fjYFZ6QTSTS0vLKC84uLWFxakmPz+miYOSGpEzPMo9l6UoyJx2tTaQpOQEaHQsTooovhdrmyJa7p78v3KwAoBVeK+B2CRMP8Kqem2BqzgIZSB+3gDCA27zUAWJycJROwnaGZQRuAgWZ/jZbbnmVXCoDpeGwtowHAZkMMFYEzwFTXT4AnUg+RAKuOEeb67EdxENpJ22MyDhiuhgH+/vfcL2CUqiTZKS3pY6aY4sU3bcUb77kd1+2sw836mJpuorFlK7ziFMKIzNAAS0urOHLsHA4eOYUjR0/i3LlFDAax9LMmI5yDRTnUQ7GFkVyNaHpp3NlVgUbGK7rIPW5r2hENb6/XFV0t5yhnidoRKsLuvTsF/L72ta9EkXlDjxmJEHm7Iw0hDzx1BJ//7Jdx7iylCCmWVjvoDiK0Oy2sri2hXvPxhtfdi7e+8VWolzKsLZ5EHraR9NqoNRqY33s9cpTwxBPH8Gef/jyeOnwafnEKpZLqLsGekqxG5hprt1pynpLq1R0ypG8w20yxuCOMZctWog6GtJJd0YyM6REr8FW6nnAd6BZTlD5IVze+e9TDWu63AGC9/ZFgB13IMtJE6EBLpePM3B0+XkbruxkAvggkW3raq2WACYDHf8y8Nw75UsGqgFRmfIzOV+touUOU+SGbZXR6owI0JTdhxoZrytgacXZMxesOCzwGt80dsLhGbyJA20Iml1/J1GrOXaU8B4Mwlg0XCBwJEoJScVi8Q2ZyZaWNer2EWrmC7du3Y/H8eSVdWO/I9915551Dp37y1CkhOnhejUZT2OQ+C8F67AFfUtvYSmHPQJjlOFGAwAsUAxZKQMYsI4mAgjB+EoQT8MfsixvLFrXMMJIVW72wiG3bdqAfRtKujNXwu3btxrZtW8Xxnz13Unqyvv0db8Ytt94ENv+N4wGeeOIJPP74U3jqsSdx6shp2ZFrz65pzM/PSiB473fdg5tvvhnX7LkWv/CBD6AxNY2Xvvxe7L/tNhw7cwYff+gv8PDD35R6ANk4XU9pZhcJ5Kn75W+xUsLcTFPS0QXeIALjKEGpRNY3wWte93K84pUvxVSjjAShsHcEEblfw+Jqgl/74O/jG986gQsrCVpdZkjLaDZm8fTJo2jUWVejtN9qnmnxGzdiol2mNFzr6Tl+zwYAP/UbPyubXr3ptXejmHVRQhetldOYblTR7azKhguSfUgI0ooYdNqCE9gvnUA2y30k/It610GEfghcWM/w2YefwkOfP4xWAPTcGmKQzFLkEudSL2Im2hHtq+SbNCNrSwDFh1gaeQNURz6Htkozq44KAti/l+MhMpuCLzpX1flGBZbD9SoZGUVmqSYJCkQPd/jTWV1m8YTIGu4aqN4n98F1hGRhBjrTbVspiZO2YiTloLbT5ueFsGP2QO5ZikGUoswMXbkugViWxCIr2Lt9O8pFHyeOHsFSbyA7D++Yb8pxllaWBbiu9diVhLvBKb2ubHjEa/N0ICQZN6Dbo9SPhCClieyhzOJ35ftli3D2nOZW0NzWWDTd1OQrq1ThfYuBbTNsKZhLH/zzZ09JrQy3C6eU53k3X4s7b74GU6UMu3bM4kwrxCt/+D/BmS3jVz925VmIqwbAt2xRbdCY4jUAWHGVBMF04oxIQzSbNRTcFHnYwQ37duKlL34ebrlpB67dN4fmVEU6NrCgoFKu4vTp8/jKV/4eZ86uIHeKCErTKFam4QVT6Mek1lWfPN5vGqA4SnDixAmRPjBdVavVceutt2pgmCEK+2p7Y0b3noM4irC2vIw0ilAsMdqMZSI1uI0IdyJhu5lSUaWLZKMOD82ZGbQ7bTz22GM4fPQYGtMzaM7MyjWTfVtba0k6yzTUlr3cqZFp9yRVx0pPaVdSYNEBK2w5eVRxhyoYUfpatkQzjJUUq8nmD2riqL9H+mQ78pbFZDGzxmAJgNXss3lO7V2vQLNtvMxzl3v+mdpA2WBiM8dMg23SPjJvJL0z0vxK0c0YABa2S7ZRJsuiewdro3UpNtgG7jaDdjUM8Hve86Na4J+KpCfAAEG8hhu2lvG6lz0fz7tpt2xTTtaB2rmziy0cPXoeZ08t4vy5JZxfW0WHDdgL3BqzJFreNGF/ULbjKciv0p/5YAqLu60xeBoMQqy31tGLOohyFsKoLb0pX2E6V/aXdx2pGK5NVXD3Pd+J97z7rdi3awHwU6wtnUbr5HE4vRBRK0RjeisOHD2L3/6DT+CJo+fQywOsh4lo4skAFJ0Ir375nXjf29+IPTMlnD/8OMLWikiA5nbswr4XvQROdQYnjpzGF//2a3j6xFm02gOsrrWwsryCOIykgKFPOQZZm0pF5lqv2xWnIP1WmTambrlakZZNa+0O2t2eBAQGCIuW2PSCNp0fJDWvtb/aUdgAWM1dFTSqH40apOZu9Dnl4HSFwljnA1V4tznXaz+72fwen3e//JEPXwRgn80T73/gzRetUzvwszNC5nzsNSG1axZA4XtsOyFgmDIT0+5Q2F8FgA0TTOGeZGFYFFYuiy0KB2xFSc2vdNzFrt07xAbTiTMN32hMY3V5VdYtU/XMqJGQWFpZx8LCnBAIU1N1AQ6vfvWrheHl7lIrS8vCHrM92J133IlOqyukAN8v3xtHuLCygvn5Od0GkuwTM3qq6pwAmA6fhAV18GRyCWhFPsFCK9+XDVvilKCcvbjLIjEgE2zqOggeWMDarJUQOAO0Vy+owrA4FGlbUFSbV/Bn586d+Fc/8zOyHS0le1Gc44knD+L3fu/3EMV9JOhh9cIFVJnpStkrto6X3XM3dl23Fy+79x6x+09+81v4nQ89KL7i5ffcjbte/nIcPHUcf/XZz+HRbx1GISijQtkUe/nylyCHrduY0aS+u+ChVGV3ACL4VDYTYIU96w6qNe7+FuH13/NduOe7vhPlKu0TgwH6H26Wk2G9C/zBn/wXfPwTn8fpxQS5XxeiiXrObncZea50+TaIM0GR2WDE+Jhn0wf4P77n9eh3uvidD/0SvHAV7aUjqPoRvGyA+lwDSa+rdzx1JLAedFoIuL51nYDvFQHKbHptmatB5iNLAzx9qo2P/dWX8PkjfZzoAklpSna6LOSU9LDFV1vtBktcqjMj5trEYpiifp0d4HPGZ20gXzSppWyOArkih5A2fNSGp4IHuB74vKlR4TE4JwlcbZ9rJIzC9hI8hqpbkvHzJAjNa0TOGecUi6mTVLAFd7YjhiK45zpl5wdaQmYFimW2E2uK3IhyBXIO7BtPjS27R3DDFMoQCEaZHS/qVoIi8fFdpb/vKiKD+uMCO4SkxCVqcxZmWNTYZJLd5neQgeb71etFYYC5DrlJEqfqvAu84/6XoLW+ikceOYBKCZie8TFVKWHrwize9c4H0G2vSkaAncKajbqIC+hH0jCFw64caYRG2cG50MF3//hH4c55+PXf/69XbGKvGgDfum0+FxZRw3dJWTlmhzc2Vq6hy5RT2BNkf+tN1+A133U3brlhN8o+dbxKK0bnH4UpFi+s4vHHD+LQoeOIU0+cdaM5jzjzsN7ui/6Qzfs5EuxVV6vX8ed/9uc4f/489u69Bnv37sWWuXnR+xJMBlRKp9Qosx1KX9p9rK2t4sL5c8iTBHNzs5idnVf7tgfcD51pDEhUTQDMNmrbt+/AHXfcgW88+g383d/9HbphhIUdu1Ass+gu+/95ew9oSe+7SvBW1Vdf5Vwvd1RLnVuyUluWLMuSZUko2HLCBgcwMDBnYIFZZjkc5uzZ3UMalpkzzMzOgBkMxrBDGpyNbVmWZFmWJVnBklqh4+t+OVXOX6U99/6/773qpgVtN+v2aUvdqvdehX+4v/u7v3vRaDZ1+JUqZZQ44FOvG72vPO7Y0olKZ8vFwEOZpTz9+3g5q52htqIBwxoeOy+q1APAW5IFMtHco6MbY5S99bS8m4fWiOj+vMtxdPLbffCoDvhCcKnndZ4y+PwAFO8QeSMQzO/nMcBeK48H5ygAVovoAgmEKndP/nAxxs59HaPyi9EDzXsfuFl/85M/eBLchz7wL102nvpbH+yhg2G7hMiwhplcGIf370EqmcDC0gZW1qqo13igBGHTxYQsrW2hb/vFQMlr0nUT4eFAQOyVMFwDTqcr8EhgIPaKB+qwh06vJUaGxQD16zwIfUG2gMOSPuTH0vipn/4o7r7zVmDQwLBTQauwiEDfQcQfQr1IBwgH51ar+NxDT+AbT72IJv0YQ3F0ZXPXB9o1TMQtPHDbm3HnjUcQ7daxsXAWi+vrKHcHSI5P4bqjt2D3oWtRbnXx2GNP4KsPfUOG6QmatHNwtVBEs1aHJbupgNZ/MBBEOslI5SRiyQRS2RxS+ZyY69Nnz+HYq6/JaocAmFppqfFkQM/Cz7C6VITIUk0uAR5740JZ7ZutrolBcVuL33hIm71zIQD2ikNPQnQ5Q3Cje+g///F/v+TD+GIP/JkPPHjeFL63JzcBiGsrdLGvFdhli9pluYwWdqtQlrZe7wnfZ/Ye6B3L2srVAjOtjHG5kYiJsPbcNDjMqvOnK3DL9vvS0pIkOfIRdd/fBx54AGfOnNNaZccjEo/g6NGb8N/+8L/irnfeg4cffdjVBQ41dT4xMYGzp89sDrRycDJCzWarLbsnAlxKzkhOrK2tIUR9KAd7nA46pP9MOS35HPcb5z7qjaIAK0E9i0V+/gTAdBYikUIesFxpaI6Er1PBEN2OQItl9YBOCbt2TSAUDODgwf2YGM/jbW+7VdIHRha/+spxfP0bj6BYqKHZ7mFxsaCBzmgkKba10VnFtqk8bj96Mx68934VCGwNf+LTf4Ynn3kai4tFNpKwf0dWDO9VV12F3fv34oUTr+LZl19GpTOQvWeMPt4Dn4JwyAbzMyPzSU19p++gO+ghlU7A6g+RjkbRbbTQbdWRTERRa5aQySdw6+034q573oqJqSRq9Q2FN9DVgNp9px/FWhn4pV/9dzi32kS1ZUmexICeIUyYlNl85tcmEHTb/F6X8XN///eXvN7/j/fdBafp4D/+xi/j4O48epVFWL0K+q2CScUMU35hfOZJImlgMkQyiXnUA3VyrXgcrRa11zbQbKNdpiW423TJAAAgAElEQVQc8MgLp/HkShNfP1ZBw4qiixis7gBBOvb4OYzMNFqymMb798LCVa9PHSazF0a7lt7jByNuKJ7kztuXPN8pffMAML8H19aobzVLfe8O1/vrWuHwMfIw7hoG2APBst30hs75nGw6+3BUwhBkZHH52Ea9ip7Tk4bYpBkaDW42m1VxSSmoEhSDAROoQunZEEiEqdW30aw19XMZkNTpd3QuTE1NmeFVy9JAKZMHWdTyMezsWByadWc1yNpKKtWHpBWuUkfkkOITACQ51NgHfuGn34IdO7ZhY21VwR7RiK0OwOREHo1KESE7oGRUOnnwv1Pmw/tSjiWI6+dHowGUfVG8/V/8FwyyEfyXT/8QGWACYNH/nITVUJNpU7NDTBAqep8Sz24LV+6awb3vvA0H9+5CzCY4LCMSGggg2qGYfH1Pn17AGn1N6w7GxmcwPXMF4knjdXhuflGUOg83pks1aGHW7+OxRx4TLX799aZNlstkBRbIJnKgghQ/NUX1ekXaE6bEbayuoVIoaNCBImuybRwmYmuAbT1zhvsQCoelC776yBE8+9xzeO755+SzmspPIEiGzs3mbjRbqvhaTkfsxdnZWQ1tcYUa3Y+xIuLjKZ2gv6LnlmEOFHeQx72kJMCXcN6wLyZcwVz6BMD85ckXRiMzzrvIvahTd/BHm1MJZVst0AtPq80NNsKwngeaR+2nRr549GIePUxGWTK9DstM2HrP33tfPAmEd7huMlJyDeG0twkL8YbgRosE70DyXvvoz/eeonkelxmE8aGfdH0MB5rupj1LPEzT+z76nabWWiwag88XxLAfgK/vUxJVUINhFgZhC71QQFW7WALzoo2erctqn4lRRqLT4SCFY9w8lCanoUXD3nEtMAmIAJj/pLsCbYA4gHD48H7cd/fbcfjIVfB1K+iVluBUOQhkJvPnlwtYWK0gHB/Ho088jy987XE0+zbaQ675gFpM+VQM6FSRj/hxzZ5tuHIqh0DPQbneQIOpSUO234YY374Lt73jLkxs244XX34ZX/jc51FYX0ciFsPy4hKqZTM1z5ZXKplGPjsmM/dYPK4uCxmsaquBUr2KcwsLmFtYlBSDume2Fzn4RwAsaxxJ4zmc5Q6ZuiDAsC9m/7iOfO4F7UqHNm3URM+49loeAB4J1hhhgd9oCM4AxTdghkf+fnT9XS4A/vh7H9jUGHoFnoprd92MDup4e3C0AOV+8/6eciO+BUG2UV2pERMGjRXUUI4GnuZar3UIhC3jG0pmidpZXqhkP9NJ6nlDegzZn1QyiVQ8ju88+STuvON2kQBPPfNdlOpNpZSx+AyGLAWlTG+bwrlz8ygU1qUxbbWaCAdDcjHgmc2YVbJfGs4MmljuWqOKaCIOp0cNYl+gvtVuq1uSYGLV0Id6vanENl6Kgvl+oFIrwh9k69hYNAnQMAnUIgimvVkIxXJVjDFBB1u5BMAcakrEgziwfxL33/sOzYpsn9mGudk5nDx+AufOzeHcmXPYWC9jeWlNr4Ma4UAwjFa7h1g8gekdEzhwaAf2XXUF7rj5VpTXS/je89/DQw9/A8fPzKJUa6pgoB3U1Xv3yeGCLHk0mcDxudNYKVfR1HBnABGfhZg/iDB1k25MLz9LAmAOuLadtkIEeM6kYjGdORxwKheKmJjMqXOUHY/ijjtvwrXX70U+F0I2Sa3lEJVyHT1EEIhO4Dd+75N45OnXcGa5iVg6L0kIwaYBvMYdRGe0W4Dy7PI0sPzsvvTVS9cA//xdb0fID1x/cAIfffCd2DcdR6hXRipNMFsBkpwd6mPYIgCnHZjpJhEA84wkM+4L+NHg2cu8gE4HPrKL/ijWG318d6WD//S338Riy1Z08aDTR2DgIOQniwkM5FgyCoDNveiBWO/feepeSDAFONQvlyovjGpryN0DrN4+Hd2XBigb2REj5tXBdocaPRbdY3k90O0VlN7z8r5f0AW87ErwfeEQGtc38QdnlhIM1pD007gkKdmOgFruUQyiILtszk0CU4ZzcE8wKVBdEjcgpE0rPh+dLix3oM3IN4jBzNngyL/eZmHMQI0BwCskHbNx7ZEDyKXjaFZL6HUd6aIp19nLhN+4HwMSOoOedMg8k0JBH1LJKJx2A5MzUxg6Lcn36KzBc6bnGGaZ5CispHT8CPRRGkRx00/+IZDz4Y/+9ofpAjE9fh4DzENUOk3F2PWkd42GeFA6yCWj2HvFDJLRILZP5TA9kcS26ZwqkMWldSwsbqDRAuxoWlXp0vIGWh2GXsRkvkzgGE/F1QanDc7y6hq+9cQTeM973mtseKo1VQc8QHng9WRFBg3WUTdZr1XFBNCWiRQ/n+u5s7M4dfoMmkrs4WLmoFFAbEQumzOaxOEQuXwe0RjtpYJIJNMoN9o69KKRqHK6a/Um8vm8fv7Zc+fw3AvP44orrsDVh67WJqHAmy0+RhTSroc2JZQiGBBrwDb/RSDRbYF4F57hsbaS1S5Mb/KmSj2wZxjDLZDsbVKBTsZeuv/NA4wXguDzQeP5LK+3GS8GMi9kly/aIh4xkdfz9NpI7nvhfV/z90YD7AVjyLj9Igl53s8ZnY7fBNgj1T3X2eXYoH3sR9/ntuRNy8v4FbNwMX6mZCwJMjkcQKWa7fMjSPZaG9zWFPcwRHNeE2cq0b87sEBGggEhfA/NUKC5ZsSOU/pBvSUCmspn9KU0Y6GQ3B84WNDlQGaniT1XbMOHP/IB3HDtfgwrK0B1FY2NBQz7bcQmZ+BPjePEqXkcP34W333udbzw0kkEImn0febw48/m4ePUK+hUNxD197Bv5zYcuPIKFV7lRhO1VgcrhSIavT7S4+O448534s6778L66ioe/upX8OqxY2IvIuEoIuEYcvlxtd98sNBqtLCxXkChWsJ6kUz5Clrdttp59J2U/IGeMKoZDaPHOegtAEy7tS20az57IyPStawL2vy70fcanZ/5fFwg7TKU1JmfF67hgeALhuNG98OlAmDv8rxcCcRPPHjfJvvknQfe3jbtyS2N7ug+vrAL5LG71AlaHNxxPazZLpWzg9hgzyeCri1meJ0Mr0mKYnx2UDZmPOPY4iyVSrrQ2rIuGiCbyeAtR4+i1azj1PETqLXaKDs9rBUrGl5T8WoFwJAWMlHJdBrFYlFPm6+DLB87IWy10qKPKVCZWMKwSeQhux0NHVm2GTampKFea4rZIsBWymfPBCLpe9lhrGysKjFL1m3SCDBjRvYjCATZmTGuEfwVjlN2FEY2n8HhIwdw+NBV2L5jXI4Qi/OLKu4qxSq+8sW/V6pipVjS86VGVeeN7jz6ueZwzbXX4k3XH8Fbbr4BpVIB333yGTz15FM4d25RWkreN2wE16oNpV9Ojo9pOIqFMO/MUs2BFQU61E7Sio6xygEbYcvogS2CYIXLGGkKCZ4OB8jZ/makOdvFLL79QZE9CA4Rz9IuEbjrrpvwrntvQ7u5jslcTPKBRrOHFiJYqQB//eVv4jNffQJrxQ4oMxgMTDgIn7dxB1E0h3nNZApd/TeB3Bf+/tLZt19+9z1IRS1sz4TwsffeieuuHEOkX4HfKSKcoAJ1YAxqHWpdA9J5R2mIS/eBZkcyKiOzDKPH2GdqzDlzVC6j0Oijn9mJX/sPf4XXi0DTR/tTrvU+YhYdnICukgDN/jH3ztad6TG/5mY2XRKP9ZaOld28PoG5541N7GAGRb3fox7VXsFqyCx2xZgMF1fipkd0eDM8+plu2JMZEDPe1t77LdbYLQDJMnuP984C3SFBC9VaXQ4afC2ms9HVHiZe4V4PB1hIaDRQDLAcrvxBrU3qg43TirEJ5H7PZ9Ky0+vBQSKS0JwHzwd64LfbLcT8UEHj7wM7xv04eu1hXH/1QcRDAbQbZeTTCdjBABrVitxpuJ+7vbY0zuysEBhz/bJnxTOEYJhnCxlgylhj8Zh3SAF+GxgY32t02ygOY7jlpz+JwJSN//o/HnojSPMP/v6fRQKhS8gdVmK1aJAkmWBeYn292SGmUVlDjKWjiNpAPh1HyOpj1+4ZgYbF5YI0vsn0FIb+CBCIoFiqYXFpTdrAyclxZHNptZ6YWLW+vobVtQ2xBjfccKMOY7LPBBYEDWSfjYbGQaNeQ6lYxPr6ijZyPBZFxA4ik0zpcqR8oskhHbYPGg3JGVjh0caJC4etMcojaI+mC5DWM9EE/EF6WZLBaGkjHrr6iID4K8eO4fXjxzE1M43dO3erHUzgGY1GsLS0jEKpLGsRSif482R+LX9b1ybMbUvyuWozsSEkuzQjFyC7LXs1lwnyKDBv441W5R4oHd1AfJ9Gwaq3gbwNPnrh/wMQ67pUXMjAehe+93NGWSjv+6mCHRk64HVENlqA3H3tAuuuM8TmEBzfB3cIblQDPMo6e69h9OL3GHLvv/GS/K0/+fNL3hwXPvDjH37AbQWOBjKIO9NvrguCU4IKX78r/99sMooB2X46nPQ5zc41aYZYDBtlDleFRNCj0e/XxK5SEt2D0AxIWIjwYg+G9f7wcVwSbAk3mg1N+rIS3z41jp/56Adx3z23obE+j8r8CaBZkqF66sr9iB64BisrBTz76BN46jvPY2mlqJRF2rFzOIIgghKhZq0KP10uggFNXtNqiW1h+vQqhNq21QHhJTS9Ywb33Hs3bnnLTYiGQzjx+us4/trraPGSGgxRqzaxulbA8tI6lhaXxdzJQJ2DE+4lZwvIG60ogUmz6aBYquiiJXA23t2UfhibNE0c6CI2rg9kgrxLw0voE1MuDbErldh0QHBZ3BGgO/pZX4oGeHR9v9Fa5/q8XAD8U+9/z0XX6+j+9S5wb+1vdoZkY2ZAvt4pDuHSOolaWVlB9hEw/o1IxxMaMqFERalQHPrlunR4wftUZJEUMM44HVmPCYgTiDJtq9PSebp7x3bp49dX11Cq1dELhFCnRKHT0eAb2SdKgKhx97o5GiKmrpCJibGYsVZrNNGoUVqU17o2oRpm6IjDeWLJgn6USvQYDskD1Qz5EM8ZqQv3B9e16RyRaWsjk02h1qzpcufeU2JiLCzwuHP3NtmV3fMj75SUiKTGa6/N4tjLJ7C2vITV5WWlaznNFiZyab2nBF6UQmzfPiVGnP7ziUQM99xzj7T5587O4/Envo0zZ+ewUSiD8tVIKAanxfEtOgkM5NGaG88LKHechpxTqsUqQrGQ0sbabhtcgg0WwAELYWpKfX5EWRxzSEqzAD30h73NIoGPCw2MHzthTh9d+AIOcmNh3H7r9bjnHUeRSxH0cRYmjGKzg0huG148vYDPPfQtfOWhp7FGTfCQwVJk4ZvGtzwU1lAj70UvRMS7Dz77xS9c8vn6iw/co4SvfTMpvP+ut+DwzgR2TSfRWj0D28ez0AdfIi4I2ixXEI0mRHxR1hgIRY2POYMvukzR7GvYkkwwOg6qzTY26j7UA1n89WMv44ljZ9EPZ7C2vgHb1TR36bKjdWNkBnwNprg01m4ElKPx0F7hKaki3U84WCztr9uR8bRV7rlNoMvvvSXNG2WYe2JoeZfzZ7ODPb+8oo6LnBncAbbRfe4xywLF7KAxNdSVROjedQE8izAWh0buxa6vO+gr4G3OSRPa0tLZKNknV6NFb2vOlRh7tk1CSYkXPPXpbEHSivKQIXKpKGzaHbIDlAhhIhXHVD6N7ZM5TGXiiNmck+FMCc8Zfj13I9f9UN7XDq3UfJz/CUi+k02lTWjOsA92pmSi0G4jYAcw6LThtwNolI27CwtgYqEwpS/DLor+FG752b/AMAX8yed/iEEY+8YyQ8UzeqIB18+ViSumeqL2jybSbQSHXUQCfeSSEQFgv59+kIDNxBtfGPHUuACwz4ojYMcQDMbkxEDfQwJQv6+HWrWMxaV5LCzMa2DulltuFfXvAQoyC8ZCaahDd2VlCctLC9jYKOgA5AUdkYVUQDVsOpXCniv2iK1mC5pggkzt6soa6oxegQGu0thEqREzVjTcjMl0xlRWgwHS6Qx27d6t9m6t0cDiwoJh8yzqVwZixMhK8Gtb3T4anT7m5xcwe/asqrJkio4BDpqNpgzluShlLSKwQ09isyEH8i3kkIbZuATfkpm4rC7/nV/HP3ttD11kLlukit39bP7hxjdn18WAsAfGLtQAX3jajVbK3ub0vqcu5hEnCzk9uIcFL2U+dx04MiPn63YHmtx2rcDvBa3mC4HAxcD7Foj343c+9f9e8gF94QM/9pEHjT7ZfT58MQS+9B4dIogezWyHfcQjQcTogRskNOtK7sJLOMi4Tero1N43oMwD9IaV8mm90OHEe+9ofaRkw6CtMt1pO9JEsiIn+OU6MZ8NW1pDZGJhvPf+u/HhD7wLkWET8688j7WzJ1RpTx26BlMHr0U0PyXA8fjDj+KRR7+FUrmGQrmq38ZS0FyyTMGiVU27bhg5qUmZFsdo12QS4zPbEI5FdECNT47hwL6rcN11b8L09BSW5hbxub/7DB559Jsyi7essCaDm422iSWlrCXE9nUSqUxaLTdKkGjPQxC8vl7AyZNnsFFg68wMmCiJMcBhSOM5IzaK+mKyPr3uZkQsiw1+Rmo3Cvy5EczSHBlNoVnom/923kd9qQD4YsD3woLxsiUQ73vwHwXAKoRclwcPhHiAmOcyJ91pKaRCwEf5g08AWG4OtNCy/PAPmE4YEYubisXFzNC9g0uLF1Wj2UaZHr52yLVwpMG9Mdnn+c5zbcCCrsvIV571XQ1q2ZSTRZNwBkOTOuiytmSaeD4VSkV1BgiM+ZzNuWXJCYJ/bvMcbDQ03KW0tQjTz0ywB3+xGOIZb7oEtGCjpzlXhpI8xGqRiCFDvF5YRzwR1TD2FXt2C2jv3b9fPrOT01OoVEpYXl/EuflZvHL8RczOnkbQjmJlrYNmvS9fa77WkGzuB0hEbIyP5XDdm47g/e99jwAFW7x0flhfX8e3vvVNWas1Gx0USjX0KVMK2nB6BK42ov6QitkO3VeaDfgjQXSHPXQ7LeTSKWTYWazXUWy20CGwJ1NvcTagp/Z/OhLBeDqLIDt6DGhgYdrrYuAfaKi066e1Wx/5WBI9h5P/XebXSEfZ7/M9dZBKAJ/677+LamUZuYkMBpYfsysbsBNZBOIZzM7X8au/9p8wv1jVZ0NZUiBImYhhCY0V6FakNdffZ75w6R6sv/KB98EedrA9a+PBO4/i0Ewce6fjCHTpRdw1bJ/0k2qzoe30JE0x1ng9EVYsfPz0KqYg2vXMZ6R8hx3dfgRnV9s43fDjd//0K6gSXBJTlOvGTs/pmoJqc5jWswU0e4p7ywOB3v0qBpfnONMx/byjeZ65OmE3gtuzMSN76gFgwyifLz0cdB0VTZQvsHtM/1ytezlHmVkg73ko58B9PptSKN4ZBJNe6JXrQsXPiQBYxQkBJuV2QWPLyl88+8leU5OrssihpMi4uzCGmK+ZhTJlrSwqQvScD/oR5XkdDSESYmz0EDFGfvsGSEZDGMskMZZOKnBkPB1DJhmFr9sS8PWjC4vgl3MGuuN8WqMdFrE89ympSiQl/yEhyOE9EX29nroc9Bkm080OMLumXtKcPzAUO0x5YMWfxlt+6pPopgL448/+EIfgCIB5yWyaPrsXMttB5tdAhyyn+AiAoxYBcBT5TByBAN/snixMao0u/HYC8eQ44ukJTEzuQCSaQG9A8ThfvA8rq4s4NzcrPQhB7NTkjKZw9+y5UhXU6dOnsbKygkg4pAq/XCnh5EkO1J1WlW5bRsfECUYmYXF4g0bMklbEYsiP5ZWKxQuArO3a2irW14tyjeAisayhKg5OpPJQjsTiSPKDC7MVHdagBq2rdCTIQ3HLvJrAkQcGPfV4ATQ6A7zwwouaiL9izx7YISYmVdW2IDO8vr6BVottLR5sLBToGDCA06cY3CxcHgBkoPm1BNltTYIy+ta0yDkdLbBABsStaMUOj/gJeq0ej7n1wOobsVpe2/iNUOQoABhliT1WikzdZsvJtbfi96KIfvMydwGwwbquybc3zuRW6aNslzdIMAq4Lw5O6AP8Fz8wAP7xD/+kAecyMx+4tkRqHoul54Syr+9g2GuCSgcyVD0L6NH7kIVQ20Gg7ZgKWG18Hk5B4+9JSY5+cxiTfsG8wCmL6KLVplyirSJNrmkuflNvYJMBoGaTQx5D7N05g7e/+TrccOAK+JplHH/xGVRKRfRjaUSnduHAkWtx1d6rkM7n8Mrrr+Ozn/ksvvfKMZRrNRn+9xwCoRSYxW4PAxhL5cWwUA9ohfxosdUaDmN65w65o7S7bTQaVawuL8re5u677sJd99+vg/Qrn/8SnnzyaTHf5TL9IZk2F5F0g6+ZLixMroonktLhs9NBFnphcVk6y1qt7sobKEU0/pc8rgluCH55gdGXkswF237qivCyUZHiDo24oS66R72I7h8AAI9apm0WhO6H8UZg+Pf/6BM/8HrjF/7ke9/9jwJgj6nZauOaxaFOArsrbH8GqVNnkpvZZxzoYuADU8S4FmlXRu0oz8OoTXDqlw1Zm9pB+qH7fKjWm6CZJIuuoB1Gu+fOJgQtGdTTFJ9FktyA6LELsjNh2OGYihsW6t4AWyabV9G/uLKsz1cyHrK+rZaG0djy5ddyQA+0dFKc8wAkhXh2895QGeMz7X++dq4rJgqqlUvbSe45PyNmG4glokgkY/IhfvBd70Z+fAyxWEJAjgzy49/6Ns6ePYdSpYTFlUX9k/Vm2wGSqWksr5R06TO0odUZ4I7bj+DB++/FNUcOaOCoWa3i+GvHMTd7Fi8895ISvBr1JnLpDHr0ke85qLFdruRDzgUEkLRjCiLgXmg6HVQ6DViRoAieVCyKa6/aj7XlVVRaLVRabZMEF7bRaNNZpYF0LI6dE9MIkhgxXqPqIjHso+8Hmj1TJE9kMtJvth0CSMOkD4YsNDqI2AN8/Cfejfvuv40NddRbJUTTaQQjYZxbXkUssxuf+OQj+NqjL+DMmVntHQJgDqjSy1waVxfUEdjw1/cDgH/+vT+qwI2duQg+dO+t2J23sCNrIR0ioG8gkoig73TULQpG4ygX19VhZWXWqpdh+9oarIWPumATgUxgNWSB1OmiXeL7Fsd8K4h/83//DdYsoOUPIR4dU4FtBVkkG3Z0VF/vbTiT8mp+jRI76shRdtKu607nn3m/quPFIinIoeaQOh1CQK7V6NbPMAQHMQS/nr+pBaeLindncv1THudFkfMx3DNmrXOIuouobYJYdP+ptjedQS4HfkZ8r7QvOpQaGBKBz1UaZMaFS3JG32Cui77OCw6bMaiM9n+MH47bQSSjfmRjYWQJbBNRpTsyLCVPdr7X0bmRoj1ZJCRQTRY7zEpRZ4GzaUPLM0iYyAqIrA6E/YglIkjwM6W2uzdEg/rlalWvg5iOZzlfL7scfB3evc9hPeJ5urXw7q35s7jpJ/4QnYSNT37+hyiBODCeHQp4jDLA8uHk35j/sQ035GDB0EE40BN1Pp5ljDHbxty7NPNnqISxOIMVQTo7gVQ6J70t3yC2iebmz6JWK2NsPKepxMmxaU0fJxJJAWFW3nqzfD4ZjM/Pz2NxeUGaJZoqU39ISylelpRIJBJReQGzeiaANdPOQS3GfDYr4EupBas8TuSTnW1SkE8T6KAx5ecBlsry8o6qAiW4ZTtJQRgENq5HaVDWV1woTEvJYa1QwaOPPS4XCgJgPmcCWS5iDpusrW6gWqnq0KpUa1oUDgc11EbsSdfm+QITRPPruWn4T29a09Pt8TNg65KLhxuKF4x3YXsA2Pvz6EU6CmY9xtIDz5d6q48OD/B78D0577JWx8AY9ntMtccAb070CxC76XOjLZ+RgQWvUh4F8heCcT7ny7FB+9CP/5xYIB4QjD7VJezZ1w2BCGU+vh58Tg2+QRvMlWz7faj5LHTpT+qzEPVRx2vBT2bDey36Mx1I+gK5bOXy8+Jvae+k0TKNf9PFJ/NJi1czICffSQ7FUdPWbqJVLiIVsnDr9Vfj+oNXwh50RKY0EELRAdYKRbFFd975Dtxw9AZUahV8/ZFv4CsPPYSNYgmWFUI6kUEymlYIfGAQQDqeQjIZRX/gYK24oTjjPpOi+n2Uq2WUShtK62HqVzqdxFve8ha8/0c/iJ07d+Opp7+Lr37t67pE6QqRy+UR08BpVC4udLwg2F1bW5e/cVUex2YSma9N7IcVkEyo3e2i2WnpkA+GTHwyW818/8ieEyCrK8C28GgEuzsEKWWwd699nwzwKAAeBbwXK/q8S/M/fuIPL3WrXPRx/xQA9opGMVNue3MLAPsQ6PcRcdcHASNBLwFx2A6Ygm3Y199xHTPAJOj3659ryyug42eLw1SBgFLeOv0BSrUa/HYE7PDZkbCYQXW6OKkfCiIRjmqPOI2WUpvI5lKioGl4MtX+gM5HSiqYsklWR8BAbiF+dJot10IpLA9aDsJ1mg04bH37B9LSyzuU2kuSAdwL1EsqUrsnb2ky0xw09VtDSeyOXL1P7gr0F+aFSt3w6TNzKJWq+N4Lx7C0so6NjaJkbBzUo0SiVu8ikQyi1TXSDBZle/bswK1veyve8Y7bdOGTrV1bWcWn//RTKhBb9RaqhYp8kSfHZ9Bu1DGZS6PVa2N+bQ0t3YaW5Ey5eE4xtCRRSF5WWgYAV8obsAbANVftU6Rtvd1BoVJFje1uDgENjWQiHAgin0wi7g9qzsAv0bzpkLBLSNDNYW+GPjEtLxxJuPdsW/dZKOxHLhuGHXLw0Y+8B1e/aQ8iEe4YB22npc8rktqJl08PFJn8xLeeRI3sW9+0reXsQgtPVx9rCpLvjwH+uXe9H9HAAFdMxvDj99+OmeQAuXAPuyaS6Ds1uUDwnOIJyHuPr4drTElorQqidOngphzQGSKIHv3U6SfOdjtdDlpDxcqvdPz433//IZRjQLlvoemEEbQTaLZLmwB4tJO41Uk5f+B1VGrEtco2PfXaJMe0B9zZHe+u5F/t67oAACAASURBVLk02pXRWS69sel2EtzzbCN2ICO9vGy8rTf3rztg70kaPSs2/pnvAYGnMSCgDeb5s0M6B5VGa36W6YaZriM16zw/2d1h90zDaUO3u8G5HN5lBKgDIBkB8kkgnwprOJpsL4l0Ej2pqK3eJwnOeJTgmEFIMb0vXnFKhwgBdjd8i9097n3OWsVjPtkURsIRVgIU56NWLgu/aCDPZ4buuGe9uQO5Y5ChZhw2mWhebAMfqr4cjn7sv6EVsfDprzx8yWfuZWuAD03mjQ/wBQDYaFoNQhCdTn3jsI2wv28AcC6BVDyqi9th5T6g9pFSCNqdtVFrtNFodVBvtlW9cABtbHIc27bPIJvJGlN8n23azlQxkZkIBk0rYW4Ojz76qJiM/Di/ZpuG1agTXlxclIVOpVZHiz6QbOHZZEfMdD0ZhpgSrOKqVNgOzmXTm/6WlUoVzXoNzVoN1TKH67oIRVnAxOBj6AD1qxyUS5hhEW4AY1ESUwsvn8ljanqbKjTGwZrH0WLIOBywzUvAbtshY9AetNQGpqaY2mRZmvh82Ciuo1Jly5qFlokuleyBAJcaUnpmsj3oivf5NWbxMD1oy/zf29QXrpgLGS1vY/5TEgjv4h/95+jh4oWve++LcaoiwN2qxMXguVP+GoRwAbCGKy94oqMs88Vey3ngxO/Db33yB5dAfPjHflZMFGO7CYKNKbxho4KDPsYiFq7eNYE9k0mEfNTKDjBXrOCluVUsN8ifhWH7w1qLXBv8xcPBRLwaz0iCX14ucoZwfSIFAlk4+AmA6alo/LVVSbuFgxnVAGqVMurlEuzhAOlIEFPpOGbyKQGFQsuBY0ekd29WKjqwrjlyBPe9634cOHhQmsuHvvEIvvP0M9KTpZJZZLNjaNTbmJubR3l9TRdqo2X2phjBbhddmppzKFDRu5AGMpvLqLC77fbbcf2NN+ldevWVYzh54riA8Ny5edRrdbWAO20yJYzW7Enjx19MdmQxyk4HrQO5TwJ2RPKhSr2OcrWqTHqeFwTiQzdUZtPC09OqS1PuBmtvTcWZVfT9AuALXCC23vvzwzRG19zlAuCPve8fZ4A3pTSupd7mfueaJNjtD1wAzIvQ/Tt1wPxGGsEEKVKrlCzwYmJEfCymAa8hZQr0/iRobHeUBFVuNpS+1aazAwMnpMULyPc5Ho6ou0QJGu3TOq0Gku4QDZ8XbcvY7WNSFAcq2TqmBEZDQBwaVUu9JwBM9o17RF6nUoH3YbMVy9fJPTggEUHnIcrMLGnABcxClJNlkBkbRywZQamyhL37duPwgYOaNXnmqacxN7eItdWirMviMcYc91EsMJnQFJ6pTArrG2uIJAiiuzh48ArccONb8I533oNyqYlyhUE0HTz1FG3MljF7+oxYLz9b6V1HQN2w4X3Y6COdTovlJZPedPpa85TeeTINSoh4rtlhSkqATqOBuB1Wkhzb2NVmXWmPjvhFgn0JnWH7Anoc3xPb1QTLw9mN3e0Nuqi16253KYygFaEJsAB0s0stLTQUlxuL4oF7b8dNR48gGQtg7tRxJGNhrJa6qPh34bNfewrffvIplLjnnIEGj3g/0ZlJ8bgEWe6d8tkvfe6Swcevvu+D8vzdlgvhwXfchKl4H7lwH1fv2w6EgH6jYtryIsnaCMUi6LdbYhXZBdACZ8eZV1qf9qu2no+YW3ZNu3y3LMyvlzFbaKGd3Ia//fozeOH4GlpDglf6kbsFs4Gd+n8ReiPyB48J9v5+c4+x68ShLwJvt8uqWGj3LvNkC97wpSc59O5DFk38vElc8XexVNo8zwXyXMbXe0O9Ald73rVnU/HIO8Oibtd1ouC9RKeUbtf457sFruzR3bBHvc4AcSeL4SDS8RjyTM2lfM/2IxEOIBG2ELX9SEWDSMVDAr9hppkxLtlxJI/guqccRUPPdgiJeFRTG14QGKV9lD7J1tJiZLQhBqnVDqOvvUz22pNn8OsE7hnUQemfC3gDto0O0+PCYfPamRoZMLjH3/eh5h/DTR/5z6iHQ/jz78OJ5J8HALseXrpf3CRffrRcOPywyDgMmI09dBCxBhijz1s+g1jYUvVA3RcvfmnO2M3p9gVO+Xnxom3xg+QkpEUrnTDSmYy0gvFYRpc0fxmP3aCS2o6fPGHaP5OT2LFrp/EgtWykM2ksLi3h5Vdekc6XhsqcACazyufOicYgDzLqfiNRySHYKozHItJEJuIxA1wIyPo9TTAvL6+jUueUcY9ni5LsGNJBjS4XtdHnErBQg8OM+yRyuZw0eVy8dJcgOSVrEpZWZgeqIqSGaGFxCadOnUG5WsPM9DbkaRXU7+t1cHiPr5uvlYeaNKRuO4bPU+0TdziI39ZMC5tBqwtbphc7tUYv102g6QKHNzrlvEPCO0jOA78mc+o8b0WpgEcAsAH03gS/yns3GMOkhPF9GgW9FwLgNwLyOt4CwG/+8Q8ehfxTH/q4W6ETeLHtZC4iwnIOVoyHhnjboStw84HtSAU5qOjH2fUKHnvxOJ6f3UCly+o3Lo0r2Vrv0CRgMPHSZvggzLWiYceteGiuEaYLUQ9FGQ67CSzYODjnGf/Tio//nozFkEsmECRI77QQHLBl5qBKux03hIOgh56aXNMcML3x6FHc+OY3K6L29OxZfOvJb+OF51/EyvKqtIw81c3//Iq3pGcwLxtexnydXNv02ebgXyadhGVb0vbmxyeQn5jE9TfciAP7r8IrL7+Av/rLv8S3v/WUpsqT8ZQ8KwmCCZ7IaFuWT1p9TuTzfaB2k4VtemwK/nBMjB338LmFeXSHDK4JyXaRGlAWj5sA1AW4JtTBs4S4DAZ4BABfjAEeBcTeOvz/GwBvDry5BvwXAuDQYIhw0C8SguufsoIwo3OlAx7A3x+q0GBXghcL3QWY5Ef9Kc+SAaNUW205OoSTSbT6QyVQrRTKOpd5HnMd03kgxM4S2XhZOvYVgRwi+THo6SLL5sbQ7LR1RitAwe+eRxwE8RwFAsYikMUgf25PUbdhhHmTdzvwdVoI+chM2dLZ79y5Q8VRhIzscIhivYrVQhEb5Qrq9Sp8fmohHcxMjSspjfr5en2ITDqG9fWGurREn8lkGsl0SnKeH7nvHuzatRO5fAITEwnML5zF42JAe5hfKuHV106h12P7n4b/bQ0z0Yc2wOEdy4eQxTj6PvKpBMprK5jIZSUb4UXfdLooVWtiaI1G2TDY3PNc85kUE90aWFlcUguYLX62rMnosXAlyy3Kh3aAbjKfhuFsG1HeX3wxva4kKNTYt4Y91FpNETV2OK6EN7L31Q5DOhx0hw5KxQIiIWDf7jR+8Wc/Bqe2gfFEFOuVLv7n4yfx0tl1zM6eQ7vHzikwdJ1oKtU6LNsEgphOpw/fDwD+9fe9H4NOAzvHY7j75quxIxtE0nawb9ckkskQet2WtLa8H/jZxfJp9KplOTn4IxGjEe7RD5ghDtziBOJMfiXQGyAQCaO1voFIPI1Xjp9DNzaJ2WIPv/enX0UvHEaT0dau5tXcV0Yu6O1jL9TK+/tRgkUdl/5QQ/jUmPOxJNbYqSV7yS5ypVIx7g1yhjUyC+83vz4WMh0UT1JB6aPX8eL3a3fawhP876Nni1hc+pcxf9cNnzD3pJkP0n3KZgBnRkcwmXESgtwaImGD1eJRqJsxNZbHzEQemUQE8VAQcRZjQ0eFp+UnhqO7CHEM9ZdGdkGtLmPMdXb0SSRaSMYTBgC3myLgTDlm7grqIyTZDEfko2/1uiJG1bWnJItkKOWm/Z5wVnJszJwLnRYcdkRpfRc23U4fA9bYbeXgOSy0Q9O46aO/i4o/jk/9/ZcuuQi7bAB8cCI31MJwk+B4+FGUTQsjSg24LOmPShsmCxyCG2I8E8fMWA6ZOKfaaZLvsmAEkdSh+Kgx0ny4dCpMHuHBUak3dfny4OxRR5XM4dDBazA5NSXrs43CBk6ePq036vDVRwQig6EQisWy2qqsHjg0RMN+prcRPKxvFPTvGqNwDUWpk+OCs3UR21ogjGLMZEwsIE/NOP85GEiPxWEOOjvUm2w7ddDpsarjcJ9tWtNBo+8kaxcNR/Q9VXWlU4hEwjJsl3dyvyebobGxCflI5vNjeOF7L+K5517Q+7Jnz1VIMsO70xUrTs0vWe0NBhRUKjo4Gy06SzSlreQiVeuDl53bKucC8y4bD6ReWGF6l6rA6MiBoE14QRDGxVbahZv1vO9PzaYbdqHnpkLJ+JButouUekCZkhmCM24RBIRGO7vZ0hlJhXsjJvu85+cb4Hf+9K8veXNc+MCff/9HjAOBr48eByBo7C0lwwChgYPJ0ABvP7Adb71yAlmf8eWs9QI4tljEM6fXcGKjg1I/BId2QnqNW/IPrhPj9QsjkeAa5IFFQMygjGBQAIPrlLZ+XYetTA6I0pmB0glqYDkoFFU7yrB7A/jYCq2WZEjOiXe+f4lkArmxMbWJycqxPdXsdjA2OYG333E7Dh8+gla9jkcf+ro0vG26ovBQ4wAOJ5ulISOYD6nYI7jh86UMgoOmk1PjAq8cXt0oFeUacPU1R/DuB+7BddccxuryCr7x8KN45qlnNQ1vWyE0601dWhzG4t6IMIkrzdhL85usgTMMot4BllbXcez11zG3sASHAJxpRHSAUYuR64ZspyY83KFFDwCbYbgfVALh6a29dXExEHzhnrpcAPzR9/7jQ3CjRarR922xWJzQtn19hMgOMrHN9QAm+0tgqguTANk20gWmu9Hei58DATBnDKby46g3mlgrldDz+dHkexoMyQaSAJjSBTk8BINigNhKJVnAolCm9bYZvuPz4pAj28KUU3Ad1potw/LwZ7rdEFpayTKt10Ol0UKTFmC0bhv0YfUcRAPAWIJe1XENou3csV3sYLFawXKhgHV2QDg4zYG7Pjt4SbGA9VoFsYgtWVk2G5emkK1nAhZevmybT0yN4667b8c9992lFDcysC985yV86UtfwYkzs3CGBLAD1NhZs0LGBzUchdNqm1mtPod9/GLHZibGESOzS1BD4QNDmdjuTsRR73Zxdn1ZLDplJGQCo/6gPhP5ApPgWF8VQ56M8O6JSrbGe804Bg3VfXEIRDgLwiHGcBi5RBwRXprNFuyBD6F4GBtOAz26rTgUUFEKGEOXXdZWC3WeIT5Huv1wsI9M2I9f+pmPITZoYzoewXePHccffvFJlEDbujanbOHzB3V+0e2GDDD9lEfP+89/8ftggN/9XnSbZezbnsedNx/B3ukU7EEN6YgP6YSNiYkx9Ml7S0PLc4KhDyQWmFQVRtcXlCPNYNiW1SQZXz8bc30T1NLtdzSIiX4X5fk19PxplAYx/PXjz+PLT8+hF4mi2vEJdKmmkD/v1p3H91padErL6HRCO7aR+zAw2EpmE1PtssAd2nspJMZ0+fgZeWcFH7NZtLrx7ol4Qj9HjLQLkmuNmrysTarc+cCc34OWkVzXYpul62YHrmfmQIg1fUP58NJsYCqfQToeNd0TnxlwC5O9pY99yFIQWSoeEwvM4mLYNdIiAl2xu9RU02eZWCbEvU3/ZM6nGA2+huo5kEf8xtUpP3sjtTRuLdTjuyl5LLZZ0LpBH9y76t7bAXWu1fkc0CUmpKAz4aZwEH0+bzLibkdPsk+byX8AhRi92C689WO/hRJS+JMvXfog5mUD4ENTOTNZ5qaYGNMhnqFMczKSAE4dcwiOJtRha2AA8HgOCdviU9fhzAuUNkvU/FAXxg3WorCf3yMQFKjUwdbjIEYXpQoP3ai0TVMzMwiHwsqrXlpeRi6fwy1vvdVEZGriHGIdCoWytESsGrjANgoFgWECDzK/ZH1Na6eFWrmIbqsprTArG7pG0IKN/51rgwcO2TPZlWCIeqOlg50XR9PxSf/GCwS0OaGOiToWDsFR58uvt/2IRcNIpRLI5YyBNduB1157LQ4eOqRhOWbPnzx5SqbxfC2RSNTNsKecIaIFwe/LiW3KPqh5ZhWZzeYEmphipxZ71zF+f/TzazEGkZIT119XUwCGBaEulRvVFC5bVl8jf3AjU8/XRo0CxQuH6kYvaF6CDECQC4AbkmJ8ILyhFvN9txhg9zDioA5Za3cQzmsFjbJdl4RqLxsA/7jSyDYBMNesiiUDgKcjA9xxcAfeduUE8v4WbAIMK4LqIIRT6w18+9VZnFopo+snYLPRRQDN7kBtfbJBBALUX8bIfoZsMUkBDTvSaNyR/RIjIBWMwU6FcpdpoWY0YfS95nYZy+VkSUUWjkCbBWaQbIkGKByEaQPIlKxWG2ulIipssXaaogxmts3g3e+6Hz9y193IxuI4+fIxfPkzn8UrLx1DgxcAgwliCUSicYQicTFbsuRxHBSLBSwuUtpQNgM51JwR2JAZC9vYPpPHgw/cg3vvvQ/xaALPfOcZPP7NJ7A4vwzW8QTuBMCpdFLteLb0OJzRbjWxvLKC2YVVFKpNAQe6ovBsYT3MaE22ZckAsmD2qSXuutCwgHItBBWE4C4Ud75yEwvL93ZkEY3KGEYBr1eYmPhl8/tC0Dv658sFwB950AXAmxnk5hWYzorb8vQGXGQp5A6H0RLK8iHsZ5uWGntDmPF9NVPc/GqebSGErIBa8g36hkbi6iIQGLYabcRCST1GulBq7eoDDIJhFJoNVDttAU0ym9Tr8nHdVhs+xvWyICEDHKJnqrHsk4aRQ2wc6FUXa0UdDX4DD1iYQVAWWD70EECtbfxy6WaRjcWwfXIc2ycmkCBwHHRx7swsmp2m5iYqjTrag57RgdKmisEUgzgsPy2jmrqDZqYn0O00TMs2ysCMIeKpGG697Rbs278H41NjMjJ9+rnv4MSrZ7A2X8Orr5xCJJGQFpfrrOcj09ySpI0glRKHRq2qAJguvWpp50Y5yKCPECFcs6EAC+4TdvC6viFemzuLdr+PUDyq9ytEGQEBEb8mYhtdMBlEWAhZIYEJAg0z5DSQ6wllFX6mffUZPR7GGGdRhj50azVYvaH2+Br1nZEI2o02KN/D0IKfnyeHtnoO2v027JAPw04fUzk/fvvXfwVxq4cYenjxxDn8+v/zBfTjUdQaLensfQEbzbZj5Ip0G5ADiVd0DfG578MF4tfe/6NoVgo4sGMMt99wCIevGIfVK8PnVJFJhnDVoQNoNysa+OKwVL1SUDeWwQdEVPV+SF78/kAXFucynC4GLUfsp4quMPOrHaDVQr/hoNMLotoL4thqFX/x0NM4Ww2h0A6g1WmbPUxLNO0ts695d7IgETh1HMU285wVY0uMEjDeuh7RpIE4OjVxcEupg4b11aDaCMHj7V9+lvy+7Obxl/neJN0Y501vbXPyENz2KeeQVMC9Iwny+y7La2aBBXwpWYiJYPNjLB2XXd/0eB6ZeERzK0PGMlP2SczTayIetpUgR09isrmUTTjtpnvGmOctttkLX6JcU1KhgToCfH1cl6EgwWhXtoDEc8Q2LOxI/kkKQozsOrd4M1IMrhHT3W0bu9kY15T5WRqgjUUNsPYRX1UNKKbE071vguGIvt7q+dCN7sRbP04G+IcNgGfyQwUxiH03wxCsTVghEEcpn53enTQ87ncQ9g8xnopjeiyHdDSEoHLoTTY5v4mSzzQlb1Yxh2w8nzqCagpXOKxA/z6aWC8sr5lYPwq6qSMLRmRkPrNtB+KJlKkYOKXs+uHxe9bqdcwtzGH23KyAM9sYtJnau3cvdu7cheXlFXzr8ccxe2ZWU/H6YOmioOEjVlH0YwwgEY+IwaUgW8xFPC79HNvB1LJwiI6axkqpjFKxKrNoHphs19LkmTcuLwiyXWRhaM/z4IPvxnXXXSvpQqFYMC2SoIVmsyXJw9raBjqdHpw2LWFsZNIZvZ7nn3tegH779h3Yvn0nMpms9GN8PzmRzFZdsVjS6y5Wi2KLBUjpVKBhq63wDCMzMHlYXnQsQakOiQCZWtfCS6lkRq+qdqlrgWdkEKalTwbXAwT8npSxmGEAc0AYfaYZ6OL/jL7J+J8bcGHaOnqUG/Wl0Ur3cPAGky4KWDznCA/0+Ib47T/9q0vCyhd70E9/8MOuoRYlEPQyNA49rMA5aDYZ8eNtB7bjlivHMR5sI9htqq0/DIbh+IKyMKPlWKnVRy+awZoTECh+fbGIrkWT74hasdlkAnCasPpthHwOeu2aDi/bT2lERG3pdr+HzqCHdpeTsUAiGkEiHEYkEEAyGpW8gfuGYLDvD6DV6yu+kgOVtOnjcGWr66DFS0PVD18LwdIQY7kMbrrxerzrvh/BtTdcj1atgmcefxzPPPsiytWWLj/uQWrSq6W6Og7sspiWn2EaeeDJK5MaO9m3DpGMWZieSOPI4UO44447ceCaazWFf+y5F3D69KycIno9WmaZYBk6onBam8NSapOxbW750et0EfTbyKYysC22lgOoNJrYqFXRGgzg8OYIGnCozo5syk2RYSxUjF7aA72bjhEjH/qm1lyhPuY/8PuMJhaaPbIVpmEeaAYUvVS6//AHf/ADrzd+4YcffL9kNuSRqP/WXqDOk+fg0A/LF5Q3LfW3/kFPLfiAn36bDGrpyDmBWk+lZlPmZQHZVEySgPFcFjt3bBMjRIkJL/v5uQW8/PLL0rY2O8DCUkMt3mFrA33Hh1BgO9ZKHTSDQDMwQMVpwOmx2+HHWCYN22ejUW6i0zYBCdrnjA0Pm4Aihljw+xFsMwSAkotKuamZEBn1h4N6XDqbUULb2OQ0svlxZFNZOf9o4rtSV9oVQS+BuuRflHcEg2j3OrpQ5ZUaDCAgh4SepBnJRFwOC8NuW8XWzl3bkUkmMeP6WA8CQ7zw4vfwV3/3N1gvrqNYbHK0D40G0+/iSvmkxyp1h7V625UjGd2zPg+ekbwD3URUMvAhP4mPAOqVqmQiJGQyuTH0/H7Mzi9of1LqRpLI6bQF0uOxsOzKeEYzVc7HFjPjbv1+RT8TCHDInOtAQSL02rcCyKbjslCjBKLTbEoe1PCFUKy1ZG/F52b5g/qaeJRJX5TuOaCVKjuW0TDwR3/wm1hfOouIPcRcoYNf/I2/QNsf3QSGMjbdtHE0QHFT0zrs4/NfvvQo5J+/713yiN2eieDe227E4V05OJVVxG3GPw8wNp7B+HgevmgQtcIqEmMpVJbnEItakl50e/Qh7iOe4DAsEWTHhImQdU9E0a3WTOGvK4gdoaCKurVKC6VBHF95aRXfO7OBeaZW1pro+lgS+tXpisajuqu97rabISl0I72zUKwbnuE6Yeh9YLeChV6AMcOUq3hx7fxYXL9hYiI7iPbAEU4yDloDOamwIKOem91lFxLxJems4l4Oh8xnFbeAPfkUJtMJpXeSxeXAKdc8v4cBoeym+REY+tCXTISsLMG7T/uBAI0/it1Fdqf1WbKAdFluEpLGucLsZWKS0eJbpY8r7+DaV1ANOExLQwEzh0T/bfP9vMRTRlEbvT9ds9iFETYjkLbN0COjzfnzIrGYIVZFpDKveWDIMw67isQz+mkWPO3INnzg3/4xXlnt4s+/dulhLJfNAB+YySmvidUI9Tik7VXNKKKxLy0gGTLfsKt2bMQPjKcSmMrl1MKiCNrmZcUIyr5jLg9W/27MoHECoHcd23W8SM0FRm9JKnebBKjK7PbJZqladRCLhZEfn1LLjS1heuCRgucHRq9dDo9Vq2UEQwHFHLP1wXYOrXHy+XH9+4mTJ3U504psbX1d3rxcLAT0GjKgETgrrZBZPBywIMMb488L+NVSkD8y2whsUdMwvV5Hvc6qu4eawEcPsTBbW5zS92Hbtim8+eiN2L5jRrKLiclxWfjw+5PlKxQ3xATTpqpaqgq0U0NMPfNLL74sIDI1Oa3XE4+lBHrVCO8DsXhSco25xTmcmZ8VW05JB9vh9NYjM0hgyQheRkyz3UPbNX697Kd6BMh+d9DPsMkaOtawnaPUL7NZthgxrx2rNDeDghVvK92btErGx5CgQpcIN6raVx6o4MaRalgtSoUijHgBb7JvXrKX1/4dibUd1YNyE/3mZQDgn/ixj7oJYxKZucDI+AIzhShvD3Dz3hncsncSk8E2wv0GbAJBi6MwAdg+S8EC5XYX3UgShb6N504v4cUzy1gst9EestVDrsunKj7Ito+vj0Q0CJsDcAwLsMxgENkjTvFSgkB5TjIWRYzDBWSj3baUhkjbDipM7arXUaU8pz+AHYro4KDlGLsMZCtMocK4TMY5U4sYx94rd+FtN9+EN99wHbLZDJaWV/H1hx/Fww8/ipVlDsRxvXAQyVKwAQfXjH7T2C3x0NM+9g0RCVuYGEshl40hm05i9+49OHToEHYfPiwbrBeffgYPf+MxvPTSqwrN8JMlHwbQaLR04TLVi+wIW2VhO4zJsQnk0jlEI3HEU2kl073w2qtYKqyjwz3HM4TMOEGVXGDoXOCXZOKNALBXVekicGGrwbRul8JNSnNj+sR8nQeAXY20Cafj2gUuHwD/qCkCfbwFueaMBy73CH8PukPEQxHQDCgeCSAeDeDG6w5h1/ZxpFIhHH3zEYQjAWNv5qPnZ0sT3Dxz2dlipDf3IcEnZwl4zJKxYXFzdqGA106s4/TJc8hELBSWiqhXbKxVOhjEE9hgoITVQ9OhXMJRCz8aZAoi2VkyRdS2AtVGzYBhMfDu2dHrinVmYceBYnbM2AkjUD5w+ABS6awG7F56+VWdQQxhqFbq6HQHYvnp+qCz2J17YFHNYAAOR9Gzlx0HRrOyNV4vF1Ro7997Fa675k0IhW3Mn5vDwsIc2m0HzXZDA3S8eNdLTc1yWCH+TNpM2krFIplAgE1Col5vSJ/L842SN9lQ9YaymuPFrpawPIm72DaR091HFwuGL3HuhFHNmVxOP3OtWAK1tOl8XradZMDG8mlUyyV1FwnGeO5pNiBsomzZZSQDyVkSAg+6I/CzY3gT9zU/y1aD8cZ0FOohnZ9AqbCByfEc7rvnbiwvzOLMqdeRjIdw7TX7v4uhjQAAIABJREFUsXvXNMayMUxMZlGvF0XKON0mnn11Hr/9ia+h7UucB3xMV2+LtTdHu9kxn/nCFy+54PuVD3yQ7unIh4Z463X7cXB7Dna3hlyCcq8+IpEgpmcmEY2H0ffRnotWkHQD6elciMfGVSDwfaXbANv1ShjrOAjFwhh2SLJQJ2yCG8jw9tpdre1SL4rjzRT+7uHvSt7C4cRamzZyLB0D6Al4GCxDgk6ZlNQek4XdtEczLhheEAZvKpFKPH8Zx8310TG+54YU8jS7LKLoWsI0WZ9kQ3wMh/n4i2lqYYtsrgG8nNcQw8tzNMpB+jTyyTAOTGSRDDP5kMwzO+08M8ny9gX8vfRHgkh1A2Xh6YJtRSMbeYfYVpv7ta/1zWFkPpbnree56+0zSSlprxhksWC8uzn/JItXOl+p6HVdMSgtkqTDfD/eCXxP+DgNuFK6w4KNKU3sUrv+8B4A94g1ygD1OTKSm2y0aytH6Z+crToOGpEp/Nj/+Wm8utHFXz78w/QBns4MmcPuHxAEK0/E2NIMTVQlK/6BIgq7JhLWD+QTSczkc8ZSAz3pxNh+7/ONc62e5PJgtp0YQQJg0xo3MbFsvTgcHiPb3OUBzguc2skgus5AFzt9Iau1BlGawDArdy7SeCKOsfFxZPI56U5obM0DjslTtGSj1yHvSTJlCwuLWFhYMNPB6ZTcKISzBj2srq4bz0FlsxuzebYB+QRT0ZjkD9RisiLKplJqE5Kprnc6WK83wPQrp93GqZOn9KFSaM5LYHJiTIlFWbpPBAOSTbAinZ6ZNsNAyZT0oHSrYKXJQSVawBFoE0DSVopMMV8Ds7JZyRKgdDtdLCyt4NWTp5DLj8kdg6wIQQr1pGy1kLkm4Cdb3Gy05D/bbFHOQeBEmzag1TEDd4qflSDffH/9eTPoYmuyU6blCn2gz6BJ7aINikZSFVpAiRE/bWNgr8tdTJqxsqITgBKOFP25pXH0TtpRXbI2zyYMNyyy2GP+fQD4jT/5y0s+oC984D8FgHPBPt585SRuuWoSU7aD8KAJm9PKAYt5OKh3mIMTRpBa9GEPDi/t4QDLxSqefeksziwV0Q3QMi2Crj9k9G1kzQOWqf4DDlIRYzkTClIukITNyW4VKYbF5fBBqVxAs22kLry0uUZYZfv9lJ8MUWd3gnvVTRRiwdnuMFAFKopymaQAKwdXaWmz98o9uP76a3HwTVfrc3/ym4/jGw8/goWFJTPJ3htqz3F/skDlYShf7GhUUhzq4ehvytb71NSYZD8EpuVqBeMTE7jjHXfg4NVXY3b2LD5HucWx1zQoyLVcrdYl/aFVTiIcx86Zneq0UL9sR0KSPbAVXKhU8OKxYzg1O6uZATJkvHB4XojsIBNI5sNEoJ3nAOExwR6TtbmuzpM3cP0aXfrWLwOAR7sQ5+mCMcS/v2wG+ENbAJj7xWcuEw8EJ2NJaXenchn8ws/+JA4e2IntE2l0OxUkExY6/Tqs4MB4fPYdOGz/c/8qoZOaawaU1CUJMMOxBt7z7Og4wOpqCy+/dBbPfPskMulxvPC9Z+GzwyhWh0A4hkFoIEeBcp2Rrl3EwxayiQxC/jgGXePdW6mWzYQ6ddz0tVZ4DzA1OYlqqSiZDsHc299+m/47Gdxjr72OQrmEYqECfyCENoc9O/RBMOCXMgA+X4F/zhVwCHo4xEwuh3g4JCeFTruORDwkbe/u3buRG8uro7he2MCZc3OYpe9qgJpWnlv0JrXkcBKmH3VviGKliqAdQTSWEBjneia4LFdqm21Yzy2AQ0BmzsP4wrIopiNEnENx/j6itoWoxWSrJlqNGvLZjAYIOeTXHgDFagMDDR0y5nkgBo2xzrUq28MsViln60hOwkEkPwcb3RRSrgU+lt21gOQeDGjoCogPuk0ELe7LHm644SAefOBOBINdDPo1JBJBMc7ZdBp9gkZ+rsUqp3YkH5lda+Jf/84fo+1nGtuW7GYUAHvetqYr4cPnvvTlSz5ff+Fd70LEAvJhP255014B4Livg3zMQoAnZshCnPr/kA8T0+OoVTeQSPJ+JQvYNk4i9JymONidG+EmHbQoafDDR0zCaoZBD5qRiOnKadXqWOvY+PKLG/izLz6OYpPOJ+wi9eGjPWAkLuKAXS7dH7rWBmagTA4knrRL6p1NGZSYYRZdOnsMOaR5DWrlBcBd20w5djCdeiDdLTsFJGfo60vZEiVwuXQCYxz2j4XU3WMQhfYs5ZO0jwxbCDgMNDG6YZJT1N6Lce31JauQO5R0ubyL3fmAkehmc8a6Ol/XT5ifLe1pCVCVlsj0SNomsruowWvXUs21VCX49Xz4eU/z8Z63Mb+O3ydAbYYWkBmeU1BIv6/9xGuff8cwGIJpDrTG02k+YTjVqtEQy1mmD4cWtt57yWI7kdQ90m40UQtN4OP/7m/w+noXf/a1r13yGrxsBnjfVHqosEUCmz5rVTeSlMCIzC+LYVrliM0aIoQh0tEoto3lkY2HFXlIY3Zewlxp8kEVe+S2EWmPRL9Bd9GZ9C0WA5zCN5IEMqI8HMkY0W+XQJiyCA7S0UaNmmGyBnyzORSXzKSRzGSRG5tAKpOTNzAThDzwyMcQ9J05PYuTp07pwM5k08q6zxCgTk0oue2bj38TK8srKJRYkVMQbjxeGVzANjarUbYXmIBCyQSN2LPpjMyg45mUBo7mzp3Fn3/6L1Ep1bUJ2f4iCBkby0tewfeCF34kGtHPpIYvmYxhZnoKY2M5sQT8zQ3AaXp6E3MwbmV1FctLK7LXYnsuHkuIBXvsm9/B2bkNHD16s6brxT5rgp/TqGwjWqjXaxLk05OV6TSUhLBIyObyAq/Lq6tq5xOMjkofZOGlYAJWgPRm9TLUzcYg4BJA5d9LeszHmWEwxpdygtfnswSA1UoWO8zKkQCYC8yYfY+KNQU4vGl/tx0nSY5rZzMqjeAh/c/PAHPZkgF2xAC/+cop3LxnApN2B6FBQ1O0bNE3hyGcWGljsdxFLp/FZC6u6n3QbWhYiGzt/GoJpTbgi42h0PZjrtDAcqWFWg/qpExmQ9gxFkOMnokDRqBa6HUGqDfaKNdrKNcqaDotWGFbLWQOE/Hw7rSYwNaUPynfvAjXE6U6jG0mexCkjKWHrsNULQJlRry20aiW0W7WkE0nsH/fXtx62824+a03YXxyUmD1C5/5PJ797nMaxohEOAnPIBi2qekkQOAQg23ZKJcrODd3VpPcXF9svTJxUcxByMK+fXtx991347obrtdnyxb8t7/9pCQVLFz5HMn2pqIZWLAFUjYqBbR6HawW1nGW/uAa2uJaobuKT8Uvryx/MIy+39JA3mac7j8w03PP501g6ZlGbHUzJOxS8px5rFlXXHtsg27JILYAsBnAu1wA/JH3/NgFANi0JDdN+tnWRh87psbwv/z8x3Htwd2Ynkhi2C1zTgjdXpMu4Ka1SWaHFlJ+DsrQcWOI5fk55HJZhCJRBTqQ3fTsGyvlFhLxPE6fLOPX/+0fIZ3dhsxYCGvFArodgjcLDUoOBj1UGPhAEGr5kU6kEbPCCNCaymkb5snyKaCBF59isHkmMkWTA2MzU5iYmEKxuIHl1RU0qMlkulONz4UDwn4Ne1K2oyAdN7yA9wb9hqPUi3e6SNghzGRzsMk6OT0kU3Fctf8qWOw0RkIq7F87dQJr5ZJAb4OAekhv6QHyuZyJwO0OUFwvIpVKmwE3+EF3FeppeQYJ3AYCIhx0Jml4yrB7plGwxQKSEUeribjtRz4ZhZ9SkcAQnUbNsO+dDlLZCQSjCRyfnYcVjWPAcI5aE+OTE7If9PuMFVSrRVlQRcAmFg9rXqbdamwmoBIEhUNRxONJFTEMZUDfQS5uIRGz8KZrD+DWt16HdJoa1QrCYUaUb+juZUHNz7pRaeOqKw9ivVBDr+3D7HoL/+b3PonmPwKAPfsqT13/Pz936QNI/+r++yURGY9auO2Ggzi8c0xds2wkgMCwq9dpQm962H94L3pOA/5AXxZ4gbiNVm0DPsp91C3i+27B8gXQpUSwQzkXwxKoayVoJbAlKeVDvVzHSh345EMv4qGnXpd3dDSVRKFSh0MyKxSTxSKH7bmfGSSiVr/uqr7cH9SXlL+YkfCZoprxwiR16IRi/iw5mLx3NSNmAGwMyERsTMbiGGcngcXDcIhkPCo5BDMGOMcRY7CEj0VkQNIFpTZSeqeWd1dyp17fdCAEUpXUyOAJU0BRikNJgaQvZFHdTg+fLf/McBvKK7mmvEAZJTzSWpDWhnyirvxBsg4YptrzMyYxRwkSgTIxSDaXNpKGvgnfiDEllHr+ofkz50JGh/rYvWTnQlI1DsoRfDNxkWErnbY01+KrBeTV5jcMsu6toNQR/NkMDKna4/jZ3/sMjq118D8eeeSHCIAnU0OLt4L6Wxw4MYtCug6yd/REFNtAat8Hi3GbkQi2TeSRi9sIDjuwNbBgqhgl1cjY3kwP0yrJNfdw6y+jCBXAYvWgCEiyxEabJK91TqhbQbG6JH6o22r3OAxGz1LqcnzwBSNIZscxPjmNXCYnqUSXKVgCjH55lR4/cUIBGJlsVoEV/JVI8lDdi6mZbUq9mT83j2K1psqQj5WmVdpWEk5DBXCw/mElxtYyGdxoLIQr916Bf/3Lv6TEpT/71J/j+Oun0GmbViCtn/g4BnxwAXFRyTtPcYg+NFs1Mbectp8YH5eGOZlKIJ1MaCCDLTJauM2enUWpWNFwVDwWlyH63/zt57G+0cGB/Ue0acj+mvfdxCNyw6jqs4NYX9vA8ePHUSqV5UhBbTHZ8XPzi9I188KjVQsXIcEv2XS1O4QQuFhdCxRJHbhEjFm31yIm++tphP1ifk2imm64oUmuMt+BjzPieBVK7q/zRvE0/e/au10EAHs6pN/61A/uAnFxBlhKZ1mN5e0hju6ZxE27c4YB7nOQgZ0QH+rDCF5aauOVpYbY0al0CNuyIeRjPsQDXUSDZq1XWwM4wSTqvgSeP7OOZ04soOAE0AvYyCZCmMnFZB3DdjDbr3QDIbve47DNkHGnDBuxJUnx9f1waH/kYzQzo8UJDpkY1YcdYvR4CtF4XLIgJihurK2ZaFsy/RggQiuzREyaMbbOw2yvH30T7rv/Xuw9dFjBMs9+5yk88cS3Uas2kM0w4SsMO0i/yCgqlToW55ewtGQSv9iVMcMgLGA5zc1Bk7aGLw4e3I/bbrsVb73tVoyPj2Fh7hxefvklaT01ZOILwGkNsDi3gXPzCyjVymj3mC7WUopZhO0/dm9onh6Kyqu26vRQYMokW2WhsLwnfRwcMl4QJmHVXUTGMMItnFxxgzF9c7sRbpXFEBJdep42S/6nLtvsMcab3Svg9y6TAf6xBz9gQJY0ZoYYkB6O+4VemnYIg14LU2NJvP/Bd+KWG/bhwFXTsP0tDAdNOJqpkHusJsQZ48t/52WoeNlaTWlKBMRKjOqSPTLT6/VSA0PHh0Yzip/6l7+PmgNM7x7XRDgLEfQCWFtvCDTUh120eH70fWqRJuwA4hyYaTlmip7T3XwePNfVkTAx7jMzMygU1hEIBNFo1XUB0sbMb/vRbJMhS+nTICvMs4Vsn6RotHIiGRALo0cbyPUGUiEfDu3Zi/F0WtmMZG79yQwW19ewWthAoVLCRqUoBwX6BfM+YFewWWshEYsiwdAOWCitbyBs2QjHkuhaIWww/INzHbSlCoXk1EPGiiChWqsZbTYLL35G7IK4jju0mkuyvTzoIx4KoNeqIh0OwmnVJXljFzMUTijBrNEdolBrwApFEYxE5TBBez8N3lESpuAF2nJaKmTpNMHuDD1ZnXZN3stTEykc2HcFxieyunMG/Rau2DmJ6ek8bJsBJ9TBslChfG6goe56rap7gXcm58WqlTbijKf2h/HYsyfwf33is2j5RyQQQ3PGehIIT+bmAeC/++KlSyD+tw9+UDZomeAQtx89jMPbcvC3y8jGjP+sYo9tzu/0sHPndiTG0mhXN+A064gn2dnqaC+QrScZFvDTO5/Mp4V2h3KIiJJk63UGWbGLSVvVNtbXilip9fDSUgevzG2g2qSjSU8Dl3TIYI4h33sO+3G9UjetoVGyCQy30OvvqytgAif4dyYdlJI3I1eQYklSBrqbshHIqysegWwic7EIdqZSGEsk9D15ypCQ8hHsDXpIJzm8yYPSJKmxUGG3hvIdb7iOkh0SWN5gGIEh/6xiKMKiqaXvp6E9MsjuHA8BLwfO2D3n2b85yEe8EuZgfkrzAJTWeJpbShA9pldzHgHK0xp6PB/LIs17jNcJYby4kUUYy1ePHfZcLdhxrtbrwjVkfoVBlB5HowNqlo1mWhISt7CkzIOvk/uRWE1Wa8MhKsEx/Ny//yxeWKzjrx577IcHgA9OJoeqfgU+2ZsyxAjfXMW9MprRBav8DDjvmIpGMT2e00IPsdXBYU1abyiqz7QUaQsl9E8tFcG0Lise3fSCldGkLrRBzxFwME6EnAongKZHI1vHQQ35kNmlJpAsZ6PdRrc/RHdI26SANvu2mW1yTqDDAxlktv+PHTumw42tuZz731itEDDSLzI9PoHvHTsm9pgtPoIRmqfz8+MiJbtlFh/t1IzwnOuZVVM8ZuOG6w7jV/7XX1I7gylYZ06dwdy5cwrqKG4UpNelZIDpVtLohEwEMx0dlpeXEI1GsGPndoyP5VXB0SqE7HImnZJUI5/PmvY3p4vdio8L6esPPYrllaoqY4J12qVp8NAdYOOgHhcwAcuZM2dRKVeRTKawe/cVyGQy0rNW6w3JI4q0f/v/iHsPYEvTu7zzOTmHm0PnNKPJQcFKCJHsMrIVEVAOGGwvxnatsV1eu2wvhTEgl1mg1ivDemuNLYLBkrAMQoBYCYTCKDCjyTM9nXPf233zyfls/Z73+7pbWi0ej7Zmb1VXd99wzrnne7/3/f+f/xO2EClt2X2C0xkqBSgfBxRFjkeVUVoTC95RtTaLjtDfgKcZuUbxTOHLWvIBHycM2qw8RoDvKHu/gXI/iBa+MQLMY3zgl/+/KYCNXkdFVFwAz6Unet2RRb3h8HwogKddJaMCuJ0o6KlrfT13veuAgeSwpZnCVPccmNPh+YKqyYHq+bSTuAZs4Omqzu+M9MWXruupS5va6FDogg5gaZcMha8nIKD2WM2EMRrvbaDi5JXLFu2ukEszJs7a1o9JTH/Q97qF6w0yeqvL9vgrFL94azK1AIVgQkDxTF2Uzk518OA+vf3t36bXvuH1Xhukhj399DM69dIZXb54VRukGDbgJfaVyxbMh0O4ybg5RcHGZuZ7Ht5X32IXC5Jmajpx13E99NADWj6wzxvnhTMv6RMf/7g++5nPa3eXIijEeIKIw3vjsClQ8CczHofXSLCrzao8O69hOquTV6/pqTOntdvtKJ9IKmPzeUrC2wWw95bo/16NgU0Cfuw/0HMs/OSPNQphQhHzBe4sgI1ERVbDFKs/84vfnAju+975vhC+Yo5lPBm7jUwzdhx2m1qcL+pb3/SAvuNbHtJ3vf1R5dRRr99UqTYbDq7pwBAU6zbYn0HdYpQ8MD2Few39At9LQ0tDSjFYzpa1uTXUv/i5D+nctYa2WhPde/89am1taHN9V8XcotPSWpOh+tBR+qDOfZVzEyvPi4ms+bEUjBjhc+3YE3g+nofno9nnTbu2tqZuf6p8Ja1ULu89ZjxGcBz2E0azhXzGr3086rsoqRRzyiFsHAxULZZ034m7dWB1n3mgu62+vvzk8+a+u/hm0jUeqjfuazCmESSsYuo9OJdM6+DyqkYd3Iqka5cuq9UbKz83q0ShYKQLmT2vGwFOqVoJh/Q0xEN7zI2yPhPQNK+jMe9BVdNBT0VG6zSXaQruXX8/hUavP/bI3UVYb+AAABoEDnamlnjZco/CXWXEjbtEgsIL94DERJNhV6V80gLTfcszOnpkVSvLs6qU8yoU8aNPaWlpTts7my4sguXmRMNe34ULBSzTJ0+GCiXd3NiyDoav/V+PvaAf++BvqfOnFMB3UiD4nX/r916+CO7vv/e9LoDncgn92bc8ogcOLGrS2lAtl1QhG0AuAB2uFff78ROHTQXB/SOVAMjirGI8nlAqU9BonHSIVqsL9bGnU6cuqDdiktDxezuZ0sQM7NbUnWS1NcxrqzXQXqtrEW06X3TKYZMksixNSGSPBmDmPSEETNiPaDq28wHrl+KXIrfksz1vameB/dKFcBAW06zVKgXVa1U3W0VuhW5bdbtShVhkUFSKXywuWUejfs8TXxodCzqjyUfYrRJqtKG5Bc9jCtzAqw2FKrohI7icCWO8sPsuiC3mTyeFJWYaD+8oNj2FxR31vXU8ocF0c8Prh/8ceREHpD38P3bHiP2SXWTzcm7RKQLNAUvMJPXchHNl6NdCLZbNBWs/3zNR4AU/GwdgdNtMCYPNn583dt6JBBo0o/75VFp76Xn98M//lr58futVLoCXKlMI+V4eJjyH4tvszQhhCabNU19k9kAOrDppa/mkZkp08QVNQB6B8u0NGw5iIHy/mXa5hg8pbz7BemWigi8aRfAkKN45rGzoHrprk96jgA0QaT5H4QB5uj9hI0vbro3aiiQ3RrYUzajQKbKxJbPNmQ0p6KL4fjLnPZO2mK3X7evM2dOmPWBNRefIuuHGRQRBlHILwZ0FG3SDSVVKGR0/tKx3fPef0/zcfBi/Oc49uE1AL9je2nIyDMV4s9mwhc3Nm7vmn0GLwAB+fmE+HAy2UQl8XOgTdPaFIkgcIyACPCoWMdFUuNuzd2raSmwWH78DSBs8ahYT4+vTZ87p5MlTqlZqWl5e1dLikn8OJMdWRiARmMq32zp/4YIt2PBaJqSE9xE0eXNrw6NpChXqBRAXinILhGJkN0LL7N2aIAkJVMMGT1EARlSRGAUO0drxh+vc2A4iyjm/k8cZczPDKCHwiX/6Q6/cBeKHvj+4QMTOFPH6tkJ3MtJcdqLXHlnQ6w7OaiUzVGHStdUUeTxt5fXctbaevrxnVMlRyESDJ/paLaf0xrv36dhsToVhy/Zp/VFC7VRZ53fHeuylazq90dH2IMmWrwlWTHY0wAItbMqsAMIBqoWchTE0WoVyRSmU83ANRxO1t7fV3tnWMKKvQIHAY5WCjnvX4y+7OHCQp82t7MHN6ve0MD+rmbmK8sWM6jNVU4KOnziuR1//Ovtw725v6xO//XH97id+T73u0OO+Tqvv8STeoyQATYzOQuWpqVIp2wVgc/OGbXiOHj2k5ZUFtTsNo1IPP/iA3vq2t6hWq+rpp57URz7yUa2vb6lcmbVoCHoEDQ1+3LPlqlbml7QwM68SVIxSVdlyRf1kUicvX9IXn3lKV9bXbTeVRmTJJs3Ayn/CvnJnARyYvaGljv8E19zg/BFQr8ixxArnEHbjCThcv5i+lUzoZ37hF182GvGNvvF73/1eI7eO4DZLLBq4RlwM7JLm58t2C5n0mzqyktIHfvwf6O7DC8rWS46yZm8MyFAofqFAuBYV/NwdCyi5/0x56YVgB5B0hLaZcUqZfFk704l+9zOP65OfPqmXXlrXQ/cfVCFT0N5GX53ORI3BUP1JSj3QG/Mzuy72Fop17+OMW3nPKX4pLGiMOARpwll3HIpE3ltemgwJgxyeSRfQIVQDwXSpEPxy82lsJLMunmn2iVuG20sB1yL4oTewgGzQQ9A19XOSuMZYdpIYRTHBAxctM7WarcpIrePv1flFj1+xU7u2ta0sQuEuSXhhTAvnnEIVH2ML4zyFRKAYCoOYF8w9hxsLV8ze1vjCpzO+1wANqtWq2p2+i+ntjU1bR83P1lwgj6EJtaEz5QPVTNLcTEV3HTukA6vLKuVSyiYH9nmdqRZUYYydAPXEVQA9SUqFUk7daRMSlpoI7SqzdkIoFqqaJtLq98Z+DTt72BYOlS1kVamV1GzuiRS5Lz5zQT/+wT/4UwvgOykQFHIf+a2X7wP8t97x3bZGXSqk9V1vflgPHlxSsrejSpoJQ0AuC6W8+d+IJw8c2KdKtejrzrrn7AL1pYlIpgvabnR04dKaNrbburnT1F6X2PSRkXW8yAHD4KrjGpJK55TKVtQbTs25buPtjF1KIqXdZstgg4VhkVsC9419tUmH9d4ImN7zdcFxgWuLw0i9El4f65MiGCEmQRL8G3EmKC5gGHz8Ui4ZRNJ3+OHbCjZGcQmsyeZMhWTKDr2Bxo6zlbsX3QUTWSfBUVeZChmaNCYliP2NotuhKSjsrM/I5/3etXsh8toCvFuUwduRzrHYjYKU84B1a8rBILhDUDTHtoXcF24CCdooFdxAORUvcngI50sQupnyAB1yMrYTRJx4Z/FxDF4lk9q6uRGJByNHH0/aws/yN85Y7BvcY7vZBf3dD/6uHruwrd98VRHgxdLU/BJGB0ZrI9V0NA6MLS4oQEghMpICDQFejqbmQh5cnXNcZxIhGLUSXQCoE2lY46HFWYwenXBoY+ZQUEOpsCIw4gf72Lql3oy8mCBQQ4PwiJ8imGg+imgcDTBgT1nohciNTr5HrrdSmp1fUKU24/KMYhGrGorbwGUFhcp4Q7x08bIuXrqkar1u5JXNEITtO77922179tUnH9dLJ1+MxphT524X0lNVCkkdOXTACPOhgwd90ENTWFxc0urKihYXFvxcFKa7u7s6e/aMPvaxj2v9xo4q1brmF5aC4n40VNV2IgUXxggkQAAZL58/d85Far0OMnBEi0uLqs+UtX/frA4fPWSRBKgy78vW5o43XHoNlPXPPf+iXnzhJc3NLXg8ibjJ6Ie78cCDowigaH/mmWd17dp134wnTtxlrjCNy5Url81F5md6nZ52mwgsAo0Bnin0mECBCEWEi1843i6AQd3COCksJb73a+rdWzeLG65oRBL/+/YNfQdlYkoB/MpFcH9aAYwP5UJuqtcdWdJrD85qKY0IDgSY1LSEesrpzEZXL1zb1e6OwbTvAAAgAElEQVQw4ZEn2w4x3EvFpB7aX9MDywUtp7uqJhAyjNQl+CFd1Y1BxgXw6Y221jpj3Wx2tNEAxYBXmTL3dqZSUwlrvmxGVTbM5FTdQUfb8IInQ4/r8omUqtlg28QaxqaHTQRENo7ttH0Um2QmozI+jNNA7WH0OrfIVIGx7652drfV7Xd0/MQRffd3/3m9/vWvV3VmRp///Bf067/ya7pw7pJ9MouFitKpnGq1WdVm5lWfmTdVxt7UI6gX13Xp4vnIF3qqbg8uLw4BVb35zW/WX3znO3TixHG1Gk09/vgT+vSn/8j3XKlUNi1nbmZeC3OLKuQKHoXixkLTe21tXVfWrunazRu6vrnhQ5RpyHTEPpIIxRh/HCUfdAVxhGk8TwoRvImAALMC7QH9/14Auwe1v3VY40aAf+GbQ4C//33vDrZLt/jJQSxqKyqnAzL2bGrSb6lWkGYL0k/8k7+i5Vpa99x7l5MHwX2DlVpkoWabyYH5ikb7SWRiomA3A5CtVIh+74/U3m6pUC1qb9RUa1LQb//e8/ov//WPdOLIUVVKVW1e31SnDQ8d79OUhimpPx2qNdrTsN/TYgVbv5r5tiCmeJNTBJcKjFi7dugI6E7SbiCkaHEwY9HHfmtKJU0eqHI2p6WZquoV1ntRM7WK9ppNiymhoW23Wg54GKWSyuLGk8xo6+qWSvmAhEH5qlUrPoM67WbE15yqQqHNKJv43FTKAmPvI4mU7x/Q6zS+6tDTclnvv1iw8XUodYhcWVsW6OHHzYuOqICci4xsGQ+zp4HKUbTjqGKkLZ1Rq7GnejmkYx3et2Q61LmTzztVMZw3Cc3Wazpx4qDt67C5A/VdmK85DY8EOhwwQMbL+XwYO6PUzybUGDRMixr2x5qbXbI9XTKBqC6sowFhG/VaQA4TQzXbe7didZ85t6Ef/akPq3unC8TXUSBuAw4BoPjt33/5FlT/8Hvf7wK4qqHeeP9xPXBwQUV1NV/M48MQfF8jD91ShTMur3IlbyohcdRKFdXpJ7R+Y1Pt/lhX17b00pmL2t7r2ad5ME2aw+2wHLRB6YxpLPzqFGhTEigJccnlrRNifVKVUMiZTkehyQTT1IakKoWcZrDSq5ZVhUaAzV2C4pemIm/xGo0HnHymK1BgmFhQ/OJ2EhZzLDrD8o9zMBSu3MfmDltkFiihFPlhqh78dr0vpeKiM6vmTstrKwCOUNcKypJIaE5tEEniMsG6JoHRVpJRXcbjxX76tiQrhjhmn7QAmdORm0CL6xzmddur2K+F86UbpsWxi4TND+zxH1wvQuEdnic0SuH34PNBZ4DlRU7dvV3XObwOqBAB+gq+yPF5biB0GB6XxwqpcUMX5BTAzcKy/sG/+wM9dnpD/+kzryIH+MGVqgtgtrBgY0HB6FwvF8QxXyWIA8KhwKKDk0OuOGjo6nxF8/WqF1iBwldTj4xISGfxofqkXEBIYf4gjgAU1LDZsOsao3YnrCKQ4QMKnXB3DleJA56iF1Q3+PKFz/E3iC8cYbpAzPWx2SGYIIho0sJsuVytuxhGEQzSA8+RcRHiMFwisCLbd/CA+TQ3Nze0s7ujt77tW1yUvvDCczp9+pQvOmjazZvrmo76qhXyOrQfq6K6VleXbwlP8PQjIe7Y0aNaXl6yTdnC/LwX2yc/+fu6eXNLg2FK5y9c1d5eU/1+zzcznOAYaaeoZaE99oUvGAV+zd33anV11YdyKj1SpTzV/oPLqlYqqtVmQiExO690Ci/AlIUgcDevXLlqZKOx1zTfx2OKKQpOklqCjdaVK9d06tQZFx4HDx7WwsKiY6p5HH4G2kij2dD25o7/hmvq2Gqub5abK2X6hFFpFNADUIwoXSaySuNmM03DPF+uekS3ibpWW6FEneXXdJHRzX5bNT/VB375lSPAf/Mv/xU3Y0YFzG8Pnte8MBDg+Zz08IE5PXJwVsuZgQrTntIem2ft6rDTm+j8jR2du7mnxihptwd+fiaf0sOH5/XQSlFLaqo8bCg77du9ZJgpqpMsqp0sqpnIqaGsTl65qc989SVd3utrmCupO8IzsW4ENE+j12lo1Gkon5uqWEorkYZ6wpgto8QYv9GhURCjHBksacLmx6biCMpyxRu6LZeaDe3uMoVoiUEOvqUBh2cdwD/ra2llQW9565v0Xd/5nTp+4oTOnj2nT3/yUzr90mk//vzconIY54PrkKbV6RgBw9ea8AxGXVBnTH+Kmh32CoqF+x/AM/jbjLqcev5ZjXtdFxsgyZXanCcx01ROW42WLl2/rs3tbd1cv6HdrU1b6xTTaeXsPjLVMJHWAK7pYKAO4iymMqiNWVvsTdGGDaKfS2eNukBjMuWWQ8HXPLZFux2EAX3HbhB+7UENz7LgW//1N0mB+J53vcOc2sA/9OZnUTDOCKi4mYhp0lM22VdeXeEJ8iN/+Vv14F2ruu++E6rNLZnuwfcBGg8ZmZcLbs4ZhTK+HYOwcdi4IKZWhFcZ/DYTk5SmybHa46bKc4v68lev6ItfOauP/86X9PBDjzhpbmNtWzcud1Stz6s3bevK9rpSlarBgBwxw+StwjEm9tRiY0RCwbYp6Vtpqn6na0pAOpt3miXFfavTMdJqvceEAKW63vyG19rjdnvjpg/6CxcvqoHXeqejHhO+VEYTgpe47hSP3bbmy0EMCn0A9M0hGNmCubSsRfiQDu4wgBPITTgAwKOcDLpqtfcCH5R1ZH5Lyk4RpUpNO7t7TuWCO20ELpnx70lBD1gTGnOpgq9sf+B0s+vXr1twyv1llHEMFWOk1fm67j12UKtzFY17TQ3aO1qeLxv5BVUD/bRFbGJiJxW7Hwib4773bHunwmNm2hJNdPD55eyxjiRKNAuFd0D0EImXKiQt5rXXpFiGXhQSuf7k+Sv65z/3UbVVuTUaZyYSipKwBwdtRaAI8fdvfvzjL3vi8cN/4S/aJaOWHOjP3HdMjxxd8Z5ZJyCLhiGZVIHmJJfxpLE6U1UyFWiPm42erm6NtNUa6aVT57QHIDCYqtkmVjerwTilKcANStB0SmP7tgdEJYBwQ9VwCyG8qhuEmk4iAywYDMy/dSLseGD3mrlaTXOVkoMj8FCu5HKqMNIeIL4PKWVMsphuB1FbuK8cR+yQCsRbOBoEAe0UACg9gfEXcaqDf3QoIgmjCOI21hTXzVQLHBZyERLb6auY4fmC9RibFEFK2WLWE0DCYeJYZpohLNccGpFGRF91zeAmdzRy0RkXnNCXduHgJ5Pef6Fy+vyMqBRccx6Dc4J7kzM+5unyWJwjvL88N/cz68784Cjhjt/BloUDLFoDahzbnbkJYD33oOj1/Lr4ufh7eI95fD4XuL9hqWExOJw5op/4z1/RZ19c03/45Mtvwr5pF4iHV2tTV/p0Wo5pDGp/DroxHXUyjI3CmxicGDjsUK73+8Eknw6pVs6rzsIiArVYcIcPGgw/GAEI4h1QQ/g0dCcucSNqwnQEtYHFFgyWPZ7ESNrjdsa78IbZ3AJCHd644DDA91IA0wkjVsJNjbS5XXhDxM95VFJQvlhWoQw5vOJoStCR2GXhxN13uQhu2Li8G4jdueADSJgFiUgUIIiMbtxcd0TtbLmspfkZLxDszNjMSBayf2U27SKYTQ+F9urqisVubPhwlFudsR774uO6dvWaxxxbm5saYGOD5YjHAyldu3ZVjd2mlpaWdfjQ0WAYzQYukn8Gtsbh/y6eq1UX4hTa8L+wrkIIBaLVIfEJdIXfYzhUo9V0Uh5eshRFL7zwkvmeS8twz/bbBcBBKMNgwQUyR/fZ2N2zx/C5M2d07tw5LSwvaHF5wVY3RnB2EdX17b4xjcbUdrYY9X1DwUMNlIcwfo65QSb4RxtEjPreuQPfSYlgg/mp//jrL3uD/vpv/NoCeGJf2VsF8HSs2cxUD+ybMQK8nBupOO0TVunoYFLVR4m0uhPpRrOv9UYv8M/aXXthPnzsgB45NK95tVUaN5WfQh9wy68hHNpERmwZw3Re6+2xHnvhgp44d0M3+mn1UmVNs1Ul0znbGaUnI81W8qrkk8omhrZAAiHicM/nygFth/9dwKmh7CIVpwXHfAshzJ7/cO3ZAEMEML9JxuNGChQ2ShTYuLwwal1cmtMDD9yn7/yOb9f9D9xvWs2pF0/q+eee18aNDe1s7XrKQNNGsAWbZYw6ex3i2Y093IiJz+1Nb3FxUffff59HwmuXzzs+vVapKpctKVOo6MZOQy+euaA1qEJwMc3HI+o3odxkosJ4ono662S83Oy8+rmibjYaura+pu29PQyVzMm2qbu568lAYzBNduS1iK9yBpEdh6jFcOH9u/XnDv9f175Ro88G/68++M1RIN7/7u8Ok7OwfVpjYVZeMuvi36N9xHCpofLqqDwe6gff/zYdXqjowMqsDpw4qrmVJRfk7Jv9flfZYvCzxVLN4AVJlSM4wiEdkgkdwh64gxY7eaMdmhvZ6qV09nJDP/YvPqJavaS3vfnP6PQLZzRtZ9VqdnRjb02Lh/fr1NqmphzMw76j32meUXrTGFs0S1IZzctgrDwpftH+RSNN4QxK32w3/H6nc6QE5h3ycOLoEW1vbWpj/YanGjdvbtjRAUoQ/q14itJwjlmz05GdWFDcY11VyhVUQEDjYrjkgpQCkOcgGQ1f3nEqpS4TQqYz+Zx5zO3Gnhrtlj2SmQbCZUdEynqFGuEwGVK5sGzi69EUEtU+jeIEpb6LqokefvA+XbxwRntbOE2UTC/CKhME+OD+FR3bt6R6Oa9qIaP5OlzSvr2UOfQz+ZzF0E7KKpYNOpkeEI2G4Tg7rY0igzXJaJwxB79LLmNUEO40XYcDkLASHQ3dTDK9I9xD+NeCWI8TeuKFq/qnP/MbX1MAx964sQgu3iNfSQH8I+98l/KpqaqJvt507zE9emxVxUlPdbjW01Cs5Qsl2+eB3FbqCKVYlyPt9qUnLze13ZMuXrysvWbXnuTQo9inaLSY2nrN+f4ONpjhfAzC5US/bfFgQEaDUwL7WpiCJPw1xGuVvDRfrzhqGos9/P+hnBSiNEUjrhY+Bo9c23carKH45WuBSgWST43i14BHboqJdCgA+TClg/2+P/Dem06HjAHWlOlL3oeT/n7cU2YrNV9HGnXPraPXYDrCGK9kHiPQBuzMMArvKWc+dQf3H/uw7chw2+BxOeN3dsOEncAVokEiBNd2ZG56wucKpbKfI6ZR8Hfg70YOJzS0ER8+LuBvI8lot7DrC2m1fNyiDw0xIwiFd3xGxF+3+4N/buD8ASPm06m6lQP6R//+D/W5l9ZfXQ7wg4uVqQveBOOUEItpuytTE+Ga3c7X5k2FEtEfDUy87+LPF7RN3gQ4tIqZlBPiZqt43WVUK+dUtkqZ4he6Q9isOZSD4pzdQbaEsZcuIh4WACrZQi544VmpjTMF4747RglGFjlsUXSGrHQ2weGEjYXPEeOaduQfyDAjLwo8xEWIJor5oirVmmYRcSjpBQaaxsZMYUpDgFoRsQ9o19bWpkf+RGUu1Ck458wF3dnZNjqDyAN0hsKPMUIYgYw8Dr7rxDHdf//9Wlhe9jh5c2vXlkU4Pjz7zLOmG7Aorl+7rt1dkNYt3X/fPS6AidIEvcAZYIQNUsaQlm8qFiwFOiPtpcV5LZsmUbNf6/zcjF8PRTnvJ4uy0eqZeI/VFOj30089638jPGIUD52CQwwkhPEVBQRjQ8y66T6eeuJxW7/dc99rtP/Q/uBdO+hrbf2GA0hAVKCkbGxu+X1jK7d7ATxGW7SQjR4dMtHue6eC/2uK1ojb6cIYnm4qpX/5S7/2igvgH/4rf9XvWXC6+H8WwPXUWPet1PXag/NayY9VVN+JXES6IvFEmEkOOlZHu+2udlpd7ew11G01dWhlUXcfWFElOVF+0ldWo6AotjI0OGiE5k9qT1Jaa4719MVNPXlhQxd2B9oaJtRP54x6sHEgDCqkkiqn01pCbTxDyEBG0zR+oSGtKG4cCFCBCuHkqW73Ng8rQtB5UprIVAoUiXEyUzlixvtK59NaXJr3eiFaFh7jfffdq0cefsj0njOnTuvDv/breuapp72xg5XiN+rQLJxDEJ5mQJywykqrgMdxvmCE+ubNm16fjz76qL2xL557UY3tNW/8+WxJyWROu82uzl68oiamtfmcefk0wwTMLNdqWq3WtVKtaK4+o+zMvEalqhr9gc5eOK9nX3hBaxs3I/SXUXyE6Ed58y6EifCF8hQw/5iPEw6jyGM6HivGC8sNQ8QD/sC//SYL4Pe+w68Bs3wHxNgjO+3AFBIBKf6w2cwnQFs7Ko26+oF3v1311Eikxh68a59e96ZHgs1QYqo+QEKUkjeGBuH0J8zzKeKG+JQFb3NvzFM3BxzfiLBcIGignY700d/+ij75ySe0szHVGx55UKN22wXlTrOhBpzdQk3t4cix2BQeXGPsHDnA2LOI5mUPTQzHTrACeYgbCjo/DsMmkaxJ9t5eQLo1UblaC/xdErMyeYcfsYayUNKm7A0ZZVNYqsCZ7CtTmCiTg24/EsHHOYpCimFQ0tHYjRGUiwZFeciKDo0UTin54q2YX84OplPs7cFyNgh+sB0DSQZ55ZDP4BhgEXHTwijescSkaxeIlfmq3vrGRzQh2XE6tN82I3MS+TikCGeCwkAQBg5CreamZudBJXsONUpz3uWrRqdpduE5U7hSIDJRAxnmnsRZhaYFGWMpW3GzwV6SsNMMvvhj8zfH0yBA8rmHTqGLM0teY967ofT0qZv6Zz/zYXWnQaFvtPcOBPjWZM37RLh+H/mdl48A/513v0/ZxEjlaU9vvu/orQK45vS2wBO3+1E2r954aOvGAfzy6VB7yuvnPvz76mcCP5uAII/wx0xv0OEkNehg8YndXxB4cdUAQUynG4/M3XVgBKh3vB86jW3kOGI83KEz4OFcKxdUJZwoyf1Gg00zQeJgOFduu2EEihTvBShlHBARitCh11yMmsepazF9Ly6AQ00CtxWff/afbJiYfs3zsCfbEsCPScEbisZQTPP87L+eWJjWECblBj5cpMJTJnktABGmNdBIjoa+P+PXyD7vs5PiHkrFHTzd8LhkAITHC/SHIAKLAar43576RAlwPDZ8ZihPFspH1Ab0R6Y32FIw0Cn4nWNhLvVVzAHmcUNyHBa7SfVK+/V3P/gJff7spj76anKA75+rTinyYoGaqU9GLCB6Q8hHRx3IzbZrwnqHHHNUiUO4uOEgcafkSOUg0IA/M1PKaGGmZEuQSjHruE1uVdptUBGKIae4egQZFjVfC2OHEMkaiqjgexcWFoEKCS9+65DoeuxNyViCIsUhouYCU7jAEwYVbncHarVRL0LzQHBU1vLisrPd2ZRp4hilshHCN8aCjedBGIe35flz5z0+J7oYIv3q4rLe+MY/o3a7pU996g/si4p7BMVmoAW0dPXKdSN3B/Yv6cSJozqwf78X9er+fVpeXXUnx+KLx8knXzypp556Uk89+bQ3Db4fqgZ8axA2ClNGSmxwHBrsBYxC19eu6ebGuvbvW9ahQ/tU5L0uZsx1mpvHUQKkOm/eZbVOoVNTrzfU2vU1PfvscxY9ESCCB6u5OqNJcCGg2MPKxCfG1OlEz331CS3Oz+nE3ceVZyzIDZtKarfRMsVkt9FWq911JCsUjFarYdgLP2WQS4R68c0Z3+iBPhEZtN5R3t4K7Ik+RxjAN1MA/62/+gMugD0W4gi+hQBLWez9kmPds1zVIwdmogI45K6zjkB/KTQo5hm1Od7Do6CBup2uSoWCx2x5NmMwDDyr7dc6UToFj4o1D08TlDMl5era6kx18vKWXrq+pSt7XfXzRRXmFrXXG+ny1XX1uyMVs0WVM0XtQ8i4siAlR2q2Gj6gQ4pPsJnxpkTTx0gvCp/xxhypfZ30N2ajz9kWkInF1s6Wmp2GRXFY8hF4A8WHA+f1r3tUf/7P/VkdO3pMN9bW9NhnP+c/Vy9dNteU6QBTBP4QM1utzSiXLxrZmltYMB0JC76r1656zXIA7Oysa9hvarE+q5X5FZXzjPGyt0Qs67iRDPqamSdMZtFFf5VphveDpAapnAaZgsaptL2sn33uOV24dNkompu1iN9/mx8X0BNz3yP+XIxgfH0BfOtgiOKSPadITvWBD/67V9xw8YPf+753hj2NItjceKY4jHSJECJcguZ2ovSI6O2mapO+fvA936XiqKXktK36ckHf8Y5vV66YCweOvXgHSpOJjEMPeyZuAqCuFMBGvWPRXcLTG/xUR+2J3RLawx1NUjltNzL6tf/8aX3xc2fVb/b19re+VjfWruva+pbGybwy1Tld2djycwwnILpJi2MZq+Lb2W52LEqkACalzk5i3iamRuJDYTaxoK4z6Dg4BnACESLoXpwCB++7TJQwiPhwqvQkqUI657Su3nigptpK5tLhnpomlEEhT+HqojkImuDsdgddF9WjVEId0GA8f/PslRn7x3J9oUuEEI/kLd7mACFwoxk81Xt9czLLpZL3ZBqTWpmUq7aOHljS6lxZK7NlLcwUdWTfvPq9tor5KDI2sqiikDBCyfXOJjRIwFll5DtUvoCXe1GTKKEMYZdjlPOZcD0Rz8L1NMpLsZdWOV8LPrgpREvsnUN76bKY4OADTgAs8Jj9ISglCHwQWD17ZlP/9F//pvqJ2wVwjADH6We3m7///gL4777ne5SeDlSadPXmB07odUdWVZh2VPHvP/TvameNbNFnK5QUON842fTyFf3C7/yx+rla2E8SodAd9wYuqLi2BEvkUxnrGTjvg5HKSNMhwNtQ+WKgfdmpKZu1zoEilcdnP2YqTePJJDoPpzaiNsDnBTGGjuG/I/vN+DwKkwC89UMBBzJ/ZyHIGnd2QmRvRqw7Nzg++MkMNoIku1GcB0oGhanR/Sl9InaGCSUzKXX6zajgDSgz1yLm11IXsF4pgAEXuafgthMgBG2C37cHdYCpPZQniuOIphDOgODgwAdzjHgfjFHimLYQI8reW0ZoSjq3uLtx0Ru/P3EBH9NzQL8B/mJUnL9toQanHovBvb1bFFqKX09BHNucjcK0kgZt7HVfO6Qf/be/py+e2dBvvJoF8APz9SnFBxsrxW1sUm7NBZtZpOj3AgC6xhR5PFaXBA+KTKe1BCN50FFH3bHFw5tJJlRgDJJJq5BNqlJMqpjD4imrciGvmWrdSAUXnsVPOgyRw1Zl5jO+cHCt+ODis/BAZfnAlYEiOXBLA7IDig2v1ZwuDIRBGxnp40E6HKvbw8IDEV7wHgTVCKOAirL5gi2eZmfnPRoA5bp2/bq2trcd0kEjVqmBRM25wMW5olIpGc08f+GcebU0CIRQbG5tqdXcc+E+N1vX0sK8Qy/I9rarQ7Wk+mzdxTL0hWq1Yr4Mrg6sBgjldMNQJBhL7mzv2FECLm+pXFd/CJWi4FhOqBK8F/CQKxXUmwWluQlJMEJpnE0qlw/jHSyvhiOs08qanZkLThegKaWyM9aDKG6gVrOlnm8EOraU7U4wjj998nn1trf19m95iw4ePaRCuWghEh6M19Y3bGGzud1UNlfS5s0tfeUrjzu3HoHg8ePHNDMz6//DoePvuHu1v3MUN+k+P9K9fT0yR77QT/6HX33FBcmP/AAIMJsFg3MmAtbmhyCM6TQqgGt6aF89UCAI64YLlky7aGA0H7CWsREZUA6QHhAEEHP+EATCe8badLhKVASnUtxbUHJCHDhc3sSUNY2ad6ytdk+9VE4q13Vxp6kvPntK59d31ZsWNJjmVCKcgENy1IkcBcJmye/CpsV1C5tLEHqGcVrGTQxriZjjSqFq8RLjbM4SVPfX1q6r2W76MGXTdh8ynZjvdveJY3rnO/68KTUnX3xRnd09Nb0O93yflUpVC4ooenOFkoVLUJGgw1y7vqaLly5aoZ6Bez4hqjR4rlYLRS3VZ7Vcn9VMsawK1lCOxx2rXK866CYDdzREtwUHktFYW7ttrW/taLux51AEBJqtDnSe/K3fyU4ntn25lXjhzdgfttgLgrivoUDc4f0d+4AHKsRUP/m//sIrXm/84Pe8710++FKACbZi8rO7oaKxSjIfx3B/2FVm2NZccqj/4X1/wQXwdLCrTHWst33Xt9hpoE4DlEmr32lqnJx4DGvd8C3wgKAMDkJ+z7CvNnstBwsVkyU7fTDIYa+7udfRxqb067/yBT373Bk98MBBI14aV3T1+pZ2dhsq1KpGUwcY1sPxzmZspcgBRuE46vUdnsSez+F3i1ca0VEw8yemGK9nj/mzGe/NuDNQrDICReBTzheUS+WUIMxnKOWTaTHkajGxyiU14dCn0EGgiL0fdoIkbuXg+A5ULrHmp36u4O2KxSCHREGDSU5pxvDE2vZCmIyRt3GYRFbLZXVaDSd68T6uLC06ORGUhBQvDHqmo7b2LcyowqUaNlTFmmxhVu3Wrh+X9Z2AD50MfslQRLj/KjNzHvUnaJinY59pjqcd91xcw6MMk1Du1XDfWn/lAguUOHCWaXg8hkcQFXGSOWO55yms7LMKosmUJ1NwQ8nnnjm9pX/8gf+iru5IgotEcFBZvvbjFRTA7/1epUZ9FccdveWh4y6Ac+OWqrxWClSKfZyT7OsdkMadxo5/D5Vq+pVPf9kNrQXTU/bU4CCVGrMmcr4mGfjaODdQVJmpDy0k6DcyuduTRN4fikT2MfZz6C/YzXFN07yfNBQea+NJG+7tRMowyNdwoWOBVjxdsygyCo+IqQQuttE4ZJlaUPg6NMAhHtRPGRB+0jl7oPmDoHeypSmoPYhn2k1PoUzKJvx9KJ7BzcHXPhIy79+/37okGk7OR2oh7sPRIHZrKPn+iV0d4n0fWoVBpikCvZybVovWbk3Mw3NRAwXNVQClYjcXHofi2SLXyBYwIORxMFbwUWayg89zALcCYAqabdFvhKC7aI6oaX6MZKA/Bju3dHD0ABirHanMC/YAACAASURBVNbf++Dv6gtnNvThV7MAfmhx1r4/I3xfI46vfV3Nm57aC5FuhzE5h8tQUQGM9Y07sUiUFgYTweHOh390ezGKc8KcVMqSjw2PMaNKIa+lmVnHBLowhFQ+xkptGMbmKKQzGPj3g0jJo7xYWRjlckfuAUZzHNkSIpdJo3MhgqUaGzMiZBwkyKG3LRuyvKQ6jPx29owEMp6CY4kDwuzcgorlilFM7MsskltdvUUItwUJY0ASVCCSU4CMhrZ2unjxopPcCvm8wzcYC6DGJ62HzxVQmhbSRsQogBnFs8Dn5me0OD+v1ZVl1epVF6fczJzlJHE98cQTOn/2nK5d39BwgmXQnl/D7s6OVldW9drXPWrPQXukElkNbw/nDTEi4dqFhL5Ll6+aBnLgwEGj0SDLBw/uV7lYdIEKZwnP4mG/o7Xr1xzsQSLT5saGXnz2q8qMenrovnu1cmCf5lZXNIX/N5po7ca2zl5AxNTWaJjQxYvX9eUvP+7D8tixY1pZWfF7BWcI1JwCmBE5SOZuo+GbIh7TxWr+uCOPN+rUJKmf/I+vvAD+238tIMB4QfNeuACOCiJiWGupie5ZrOqB1aqWslAgBnaBoACegkoxmhjjez1VuZAxr5Wvc02de0caXoKDEKSVCQWb2dSFsI1HsqQUsWnKOfdZYodZox5XpzVMZtWcJLXZm+qFqxv60osXdXJtT61JXgk8gSlsI9s01jzXCm41/2ZNwgGOEU6uYbmCWKISbGqwVoPO0+vbh/rm5pajwik6QbSDghhlcFu9bkfVSskj3tWlBaOxrIMkgot8XkULO0A5cuYfMoLF0/LKtTVdvnpNu82meZVObsyjQM6q1+9rh+scoTgosI+uLmt1dkbldMrhOrgC1Gt15SuVEC/b6mi329d2u62b2ztau3HTlBMn37rhpn/mPcbWD8Qx2GXxOSziEAR59B69P+xn6A2+UQFspOQO6kMogPVNF8Dve8973SSlUU9HhxKvewTogDVS5KyTnQzNn6QA/hvv/W6VBh0lxg0NUx3d9/A9bgoOHT+s3EzNBXN31HMBzKjcEaZRclVs6M/vykLDgxWKGM0jxdWYA5SDNgkoUNBjX7ioX/rlj2lxH9f5oK5f3rG1xvUrF1WbndNOf6iekvZeZdKG4MrWkrhOwD/M5tWPUNUYiaIB4ToXywWPmymAsRwz53UUHoPZMPd7p9nxXkWBm57QKIwdicy50xtLvVxRfVtv5mw9NaVIpmwhmIiUgjEpcHUL8ihkQYJvjfaTaXWG0PbQtCDKUrAyyyQ06LXsU4xGhcCDei0U1EzR7jlx3N8Hust9QBObmBBcASJMVHHLeyz0so3NbdttJlJBeMZ+5xQvx5Wk1J5kbUPnBD+/XOJgewYnXJwxwjcVh4Y4NBFO0uTmoVhIMuGkAOZej75uwRrUvGEYXUex0oA8FM3YfPK1Z05v6B//64+pf4cPcPDcD7ggBUk88n5FFIj3vF+JUU/lcdcF8GsPryg7aqqeBm2dmAJBoQqwRFobRdheay+M4ksV/f5jT5sOxinFuiQXBL/dNCLBSlH1csXiSSO23jcCLxqnDwpepppe/TRgfC4bxu3xWB/Hm+DAAv0ocOOZ6AV+b1iXnL93igHvLIABFvjZuPC9sxjk2tWrJXU7LfV7oPKBAxwLul04k1QYic6CNijEbMcoaKPdcFFqHmzE040pF+beRv6/RnRdoAYPXjc80VTLtKZIHBf/LAAbX8e2zZNVT7T76vUDuhuftVwfPkKATiiq4wI8Fl3G1JCA+kZ+vuxZKanda9teDUDTAGnE/XWYjH2pEcCGJsOAg6mhoTmjXorDMxDztYv79Ld+/r/qMy9cf3UpEI8uLUxNbWB/tO9vEIqEcR3aibBg3Dy5AJ6oRwrQkGS2mE8VgjPsARnpnPwL80axwDh06MpMJufBEsoTiZdOayaX0vxcVeVi1nnZbGpwdtg42ehQYsK1CYdWJCSBaeGvBuu20IUH1M2EYvNjo4jeWxSOUBwz0kdwsQvakcHOiV03uIbu7DVdKNPJ5woBBcYXd2lx2egpRQ0LJQj0InGgphbN4ZeLoGNnd9cLHYSVfvbwoUM6ceyER7hPfOVPtLl50+O2QhET6IFHznCFGUFDk0A4x4aAsG51H89LEVPy6y6VSzYFP3Pxqn7l1z5sRHhpYVHFAmlfCB+m9gwG7TPvMXLuwFMWRPrm5k3tNba1sm9Zhw8fCklvmMIX8z5UGf2RNEUHyQa0vLhgcRQ+xdAfuq1tbV0+o0IOP9is8li/zcypMrOodKGuzZsN/clXT+qzn/uKbqzvqlxmlL3qpDuPPTBwR6zDJhRRHrgZTp89a2EdxbCL4K9DgGMkODGSfupDr5wD/Hd+8K9FFA9M1SfBQ9bog/OHVE2MdNd8WQ9SAOfGKiUYX40C/zeN+IbNeGhRUKHATR/oOva+tqtJoD4YmLP9WwiMSCJkAMWIrgsbghs2lPXu6MPolaZtOE4omauoOcnquQs39CcvXdLFrZZ2uhN1x2F0Dt82LoDDZpoJTRbFiY3LiVQN4jimF5vbW9re3FRje0PjftsFO+KUQrFsFwUaWahFnsQwWQFd6mOpN7SwB4cSeM4llNKgytm8fbf5uSvX13T1+ro6g6FScIFR9VJ0Uph7owzoCFvisJ/QsD9Rp9N0otW+pVkd2b+gfGKsZL+rWj6vaokCq6zddl/nrt3Ulc097Q0nGjDdQUBjuVvQJ3Dfg27gXLJv33775V68dFlrN2+4AAcdC9610fuFtVQiNNJfjwC72Qry2zt8gKWf+jffHAf4Pe9+f2jm4XQyrYoavRH3HkWoAYOxCI1FdDk7HeuvvfM7VR527QzRG7VVm6+qUC3r4NEjDhiZW17UCPsFIq+hJ8QRr/DMI5N/26JNhyGBbTpUp9PQ/My8mjsd9VsDzYNONjoaJTI6fXlXP/aT/1HVypKWF5c06XRUTsoOMcN8VbilgtRgbWakMbLEpKDJpUjs7Hv/ve1RHsIZ2EfgB7O2Kcp4zxGtobMYDgKfEeTLVk2mtNFKsVxIDnSot3b3OLgjdTqcz2yw+QM9dUG1t+eDlEPUSBhoGlNIU/ESHn1j52YtRrWoA/tXdAChWr3oRjaThGsdzpzUdKBCNuWgA14Dpv/Q9AAM2KO5l7HzQivD+ce0olCpqtnu+rkpiHFCwot43O9435wmggVVGCcHNwD2vByN43R6a0ztNR2NsEMUfSgcaORAteEme8ucBCSYaROP5UKJF0byXydM8QAk+NqTp9f1T372w+qnsI6LaIyBYuoCOh5tB+AhfOGjn3j5SXA/8q73KTnuqzLpuQB+9NCy0oM9zRDrm064qWb6iiiPxofr1ew0A183X9YXv/S8vfxzaBsmA++p1AFYkCHQLOTypvaY30rZgNDdxV+wWM3YgiSyGHNCYeCU8v4hOKTYNzh2J6fVPt8B4OPM47VQTLv4i5BQ0F2L2RCFZYOzTkxt8TWi0JuOjOC2cfsYhOaKRMu4iOQ9jX/GlnZEEUdUi7hBY73Al3XxGHFsA4AR1jDACCBbXPDG7gm3KF6pQOWJC2AeitdNzeDmstX0Y0OpiV2W+H58iQENSCPlGpn2GDVv/FwcjBE3SA4ii9amW6eoAMaijf0dBNd2ttGeTDNq54ioIGb9+j3nbGEaZ5FxeM8ROFIbNrPL+tFf/H196plL+shnXsUkuEeWFsHCNDL6GxAFioOQnIJxb4iH5P6AaTtiHDmhAB74wnvvjaKTXQRjLeXHCW4SRiSj9CYWFovYaBSFQtAHOR0LX0RumnIBfu28HRZAMyzuGJEeQ7ERrE3Cc6aVzOQ8Rgt514FDFCKMw2K2UyIHHpYvbDz242NjkfYGAxWqWP2M1PcCBhEZ2XQdE3eEKngLwm+s12bMEybwAkQtLEDelkDJOH/+vG5ihF6uaHEJkVvdRX5zD7FEItgDpdJWPl+/ds2jG4raS5cv2nLt7ruOa35x1nSJ3qBjP0I21JkosIBCtlqramV1VXff8xrnnJ986SVvzEQlP/P087p86ap6nYHVzPCGM0SB5rAwQSTXNzJ98coFHT6yT/fce9xBBvDNgrF2ziJE3kMyyqFPjIZtj/r3rSw42tbWMKO2Ep1NVTG69HgupcMnXqNyfV7JfFXdYUp//MdP6KO/+XsaDDN6y1u/Xdl8OWxgRvRB40Gig6WTbwZN9OKLJ/Xs8887wCTanqObJPqvN+ypJsOpPvChV+4C8bd/KEKAo001IMCuI8wrLE2HOjZb0gP7Z7RcmKqUGHsigS8thwxTCGK/necO7plKKF/IBOP6hFQEzWFTdWhMmHoYCfaNj79z2ABQxZND30elnE3ZfgcS+njI/DOpXh9Ve0rdRE7rzb4urG1pszPSJFdVa5zSlRsburJ20+lTmL/jz7tvFU/qBT8HY969nR1tbd5Uo7nnjT6fTatSCgdMsDIcusDAiosDBVoGawUuGCBRs9VUt9uxeO3IoUP+nTavX9Ww23HOPVZrbHgINm9ubmpja9vUqAmKZ5pXFO85TOCD0LQOtShb0421bZ06f1ob22tSoq+78Uadq6l1c12lZNK+sxXWb6agLmh4B7ukHV3d3FS713HsMmN47P8W5hc9nSmVq75PuUev3VjX577wmM5fumQuP2N7fmGPjn2tAwUiJBfedoMIRUFUABuVCWPSf/Hz3xwF4r0UwIxreVI2Ua+9sS2dsHEDBab4IDigOBmoNh7oB97xNlUnHZXTUw0JyZ6OnMI2v7ygg8eO6J6H7rO9Dir0SeSqA/+PdelBmNcSY064gKwxxu5dtfZaKmTKKqSLWr90TQcPH9JmY0fZyrL+1c9/VH/82Wd15PBhHVqCyznRs8++qDZZn9jPIdKZjF3I2AYxk/EEqdNq+/4G4QJh4j4lpWq3sRssmohwr81EXEWCOwjvydnKjyIwCGFoSKFbxcr7oB534dke2aWG4B5uKIolEqTanWbE0ww2YaaZmEea8sELGoUvb2rQdMra4vyC9h9Y1oGVRc3NVlTkcdIkqjU1C2JmsKWriZOpUNBHThtKm2eLYI/fv9XrqlSrOaSmgzJ/SLFW90YFJYKwBUTfAaVmHB/0K9hR8hjsI4yeKQo5b2L0D2Ec6w1NRVyQcoIhkgN5s6Uf+9UkPJ69iXG/wNsYH3+l7GJkkRuV0DSpp8+t6+//9Ie+YQFsO8rY65+mCeqIpvrYJz5xe9P9b/zrR/7ie+0DXFJPb33wuB45uBQK4CzJZwlzzoEK+d1oSKHAdDotNzvpVF431wM9B9CHlW7HhPRU7XbD97nBL4dvhQKSBcB7wXoLBWo3iK0Q+XJroVOJeLE8lvU4FGicM1FSKnudi3+EYWk888P0Kx7ZjyN6gSknvOecU3YtGoY1bApDQEAnqYnvQf8/sgejuuDc9euPikoE5LYshCIxGXkSTVEKjcjTuYh+YFAjTWODgL7n5j72NL7Tq9c822zWzhqAHSDVsdCMcCK+l6aUqTPnqwtc+LoimTbY3/neLAebM2oN/rhhoXCGexw5OMQTgvh+jH8P3kCmLZyDnFtcK7AJgzHFshMQJ23oRuMAik6ZCgUUmzAz01mjwtgIdPmAfuLXH9PnT17Xr376VSyAH1pc9FTEuK//jtWigc5A4WhQwQ4LwY5sgPgH5SJ/LISLMm1jQ/ponOib2o8XoHNb9NCBRTcWqnMjquOpierwjdlAFmfzLoJJZmGUwucY38IRYqWPEP9MRsFCJBohGVWMn5eOym8yBx0eexg6B9U63Qx8RAoQvPyMFkSIJOivKRSkIYGc7TQ0JKd8mlZtpq59+w+oDuJZqzmVjffi+tqaLl26YroFXyd1jXjiTquj1l5DN9bW1Ww0HFMKkgYqRtLR+sam7c9AklHdlyuk2LG5gb5WbKFCqhbPQwMB+oul2srqog4eWDFazEFAIXPu7Dn98Wc+pxs3NpxM1O0izEIgFXjOW9s7unz5qkf/b3j9ozpwYNXFOwIm3hs2Z3hoIfJ5bBTk1IvP6MrFc3rgnrt0/MgRtYgSHWzp+EpeC3O4RbAeUqrNLeju++/TNMOYK6enn7+g3/joHyiZmdW9D77eIsRGu2mhTpFO2upQUvcoOCba3dvWF7/4JSdApTxGpOcKedx0ly58fSgwvkrrp3/plRfAf+MHv+8WzcJjr8guywXrdKpKMqFDsxWdWJ7RYj6hwrivYprJhUwdoH7BuYQgEaKL8VedJlHXS8V82ulBGPYw6s7wvUaWsTIjj56ddKpkLuFYUNN1boU3hIhtrjkbPGsOo3smHHDsh/xRUt1kWlv9sZ4+d0lfeOaSrjUGmuSzmqSqKlUWVCrU1W101d9r2te4lGNMyKY78GvEgB71bp/3P5NWsVC02DGfyllsB5c3W6ookS9qq9vWmYvnzYFHpJRPEazQVjmX1EK9qtlSWXVs2Cw8GdnP9dLaNaVKRZXqs8qVa6rNLmhpeZ8TrBDfTRNZbew29cxLz+v5sy9qs7GlfD6teqmg7Gik2VRaB+szWiyXVS+XjWgPNNaVzRtqjwaqzNZVm5vVwsKSiqWKcmy0GVClEICDMPfK2rqeP3lK19fWw8FoThZjU5qTUCSZaRiNqmwhR9E+BkkFEQKpYCOhHJjqx37u377sguAbfeP73/WegArFyYjTwEtk0uI9NUmzGQ50ErRqk47++ru/U7Xhros31OFFPMKxjkyndPeD9+jB1z2i1FxJPUJHHOIZLCEBC5g+YKWXL1W0c/2ak7hAP209yWgSFRpozgjUZ6qb21uaXzqsU6c29OGP/p6+8sSaHn7ouI4dvluf/cKXNUkX7KgD2m+7SRLjhmHUXypVPIbmHh71QXzZb4Ngy820pJ0dXB5wGlkxbebq9TWNxnhEVzx9S0UKdg5YqGMU1YNeJyRRTdDFIe7CagoHGdApHAOAJyh6sGjL+98jKCOTsQW6q8tLBktaOxtaqefs3oBAqoozEShjuajpuO+pSRhERSmVsVNCxKF3s8pYXfBXQTOD1RYFMZaPCO3YRzzahg9q8AXef5Qol5iq18WHNuffhcdzGBRT1VTS7jmmHoGIsT6iqNwYrTXCC881mVa/C684oNF+XQloR41bXrG20GRKlUAEF6aYX3r6gv6n/+VX1RFBGdFU9BtMP2wx5qnqVP/lt1++C8Q/fP9fYrEpMdzTm+49ojcd3a9Ur6FSBr9bfHODlWhyEqYdpKBbjDocemzebiH2C6AAaaMBcYw5t0NVSiUHr5hjHiWk8d65gMNlZIwrCvatU593OF9YezMe6PCBRc3WSxp0d5WajkKiXyLl9Lx0quApbEJ9VcqET3COkogYKAK3pkOuewKn3tZhDoFiahC4vqamgBCnCawIiHoIuggFL0I8ClnS4ALFJGX/a2oR1h0cdPO4I4qW6QeRFSyfo5HkMU1HyGYcA+7r6PU+tNd5XPwCZrEG+OA5l5aWQnQytKGINx6K/9Bc0nzGDg130iLidRIEa4GuEZBr7nmE8VmL5GlkOMSZxHCQGYBMAjZMLAJkUrO9tRv8h7n+NPFe41M3gOxrBJGF1ztQdvGEfvyX/1B/9Mw1/eqryQF+eHUlSqRlw789BiC60Bv3raI2RIk6jth+c2FT7NsK7Y6Mexe6wcUhDBWD23EogCMrojiMFuEbxwzTvMiwhrekmEnYdiZFnj2Ch4xUKWScxU3sJx0VoqJ0YmiuMU8FomPj66j49ZZiu63gDIHDAS4EFHwU5P0B4Q2gYFygwKOjIIK7BieYDYT0I1S13QFFMSl2IGNdPx6jBEZvoGaoo/HfBYmK/RVvi23kgp1zio3wxsamTp0/r35kP0J3e+z4UcfSgl5sbm7o1MmT3lRBunhdIHqEGcDdvOc1x3Vw37zqtbI7RCJtETrhB7u0us8CFyJQz569oM9/4Ut6/vmTLoBBhQnMYMyER7GLzQlemSVlUeuC7g8Hare29fRXn1A6MdBrH7pf8/WaR7eIECiAs5Mbqhe5SmktruxzxEl9fl6L+/ZLmZKefO6Crt/sKVteltJl9SDag8SgilXCxSClXX/Q0pmzL+jCxbOOi3ZIg7L2R7VNlMdCjJpAeLjBcCNJ6if+j//0iguSH/qB99/mGUfRYaYuULAitJyOtFQt6jUHVrSvXlZu1FWi11R2OrRtTvDEZjNAkc17l1Imy0iNJnFg7hqNWjGdsUcjKVkpFL+mE9GNgcYpGOBzWjqII9wmiCRir2foCOayIfaILMzgKncnUw2yBW0Op/rKyXN6/PSaruyN1RxnlMjVlUgWHXxQZqPiUBv3bOOUyyY0UyuZt8wdZwVfNusCsl6dVQ11ujKeUjS6HZ27dlUXb6zp+taW+qOJPVcRO01GXeVIQcxltDJb1765OQfCMMEBDYeLCCKdrzAanlGuUBHUsr3dtl1Yrt7Y1IVr17XTbanRa6szpIhANIGn50C58Viz+ZxW63WtzsGJn1GpWtA4MVK2kNMcFn+zs5Hpf0c7jZYara6urt3UxavX1TDPNKX+YOg9ins45JwE4SMfNBkuNqbBHgxBSrBDY6yELzLismBSzq7wzRbA3/fOd1kAxuYP0IAQB5um4FwMypyxQJeFUcBSatRwATw72VZu3LGSnGKJpplC9+Dxw3rNQ/dodt+iUsWMhrzO5MhNI+dJjmZ/MLAwsN/Yi4o0JnUkYkUotEeeAQWajEGz8up0pM987nF9+De/pHQuqde+9lt05uxVI/z4b9FM4K/ewuR+gMiMJM7gQw49AO7moN/xXj3sd1XMpY1QcchRwFHwQotg0tZsdZTGzQOHmWngCpomEMUnM1nggOfnfWymE+adgwwChvS6LVVLOU8MmztNMTWH6sDnDu3fp+PHDnuaBl1p3NnVTAVa2cTcXATDeMQyHnYxG4VRQIcCLMEnmELS6wTObYL3dmCLP4t28XvP52+5isT+szG/MTRRwQWDwoE4cYtAWY+RMIb7hIKG5NLYOitMw25/BLZDRBVLTNRuQOOgUA+NBQi1RcoAQ9nwusNkFEusQB/5wpPn9M9+7iPqKAQlxBqL+FlcaPv+uH1G/9ffefkI8I+++3s1GaMNaOhN9x/VW44eVLrfUDY1USab8NpwHO8YLY7Uz9BA9ZQd4jJE4MhtBDymB8QuBbGF1i3qRkRPiN0M+omUWomMnj97SY0mDusUogXVq1VViimVcwnNVNL2Uc9G0eFYkPj78hVPPbvtLTtqQBkJwQyI5/LKkUKICwQCLZqNOL0t0tXCfeda0FzGKLrpobbYjO5ro7nJ4DoCHxzaC0l23a6pHQ5QsXdv4HFzD/B9fj68vSmGM2l/P7oGCuVOv+u9IA6cgAHC98dcW6gNvB5oQXzOSXx2CAmCs5g3zO9qigUOXtY/BfeG2P0ipmtwX/NcrK+YGmG3idhDPR2mJNCt3EaOxn4fY1s0+xPHIjv2voj/bMQbQSu8/mRCg+5AiZmD+vFf+qT+8IlL+j9fzQL4oX2rU16QS9GoA/aNRuXO/+GqRalrHAhDLrSVkXgWggQHXq0389h3NOB3plLw4Y336z78uBYLBcUiowGPJVwzB+9fEBtboJlnmVA1n9JMjbzusioFDnrG0nTdUewuY3oO/ijOlHGwQxfobs0DjEIY3A2HrpLWFy4umwlctNgay78fiEma7p13J6UR4+kelkuQykNH7sJzeUVLSyC/XPDANYZ6ETxSiW8lyKCvvZ09K+NJPTpw5Ii5sdiAsMgeePB+836hUzz99NMeP6/Ax5tMLBZbW7+mZrOh7/qOt2thpmoLHpBmCwgzaa3u26fZuVnNzM1axMfiv3jpip595nldu77u14RYb21tzeg4h386V9Dc7KKbBEYniNNeeO5pDfptHTm4rHvuOmGxolO0EFa0tpQZbapSSAjv2aXVFY81soWS7rrnASld1NbOQM2uNErk1CeFKpU1VcLvF64Y9Zrm5mra3lnXl7/0WZ2/eDr4LSeJFO0ZHeLfJPyxnDziBcHCOk85/fSHPvyKC+Af/MuhAI7ZnqH2DM6YCG9S46FK6YT2zZZ1cHFGC5W8clMQi65VzaBIQXQ2MWUCXmcGdXNi6sMYH2zoI47TBLEIXlpuxEA4EvAdHekaNqMg3Aw8bKgSbL4cvFyrcE9Sk0X315QxNs1ZTsNUXuutnk6tbenZS+v+e3MQ/IXHqOmTGaMm5VzBlmNztaoKKWkmn9BMOadJLqdhoaJptozcVL29jppMJK5f0fbGGu2JsqWci2Qs25iAjAagDiiSOx7vrizM6+C+FdXKRbcrJfOiiXENKYsITLd3G+aZEnu602xpu91xAeUER96c6Hek+Icm0hv0vO5BD+bqFS3NzWm+XlclnwuqcKhEmbS9ppkYXF/nvtiwwCpXpJED7QxTHfYe3FXm5+b9uvZaDd3Y3VHLNopEBUNdQVlOShvIjUsE87qxJWNfYPd6NQvg3HSg4qCpv/7ub9NismEfahofiiQOV/s2FzKaW1nU8fvu0rF7jmnC6Cw9cdxviQaHvY6GmyYtmVKrFwSmdttxlh83FQd1xDkd89mMNjbbyuRq6vZz+pmf+0VdvbqrN73hLbp56boDCtpYJI2nao8nag3HaoPCRaFJ7A8LM3X1GnuqMkbtto3gU7R3GYFGtlKEqBw8eNAC2NiOi/sAcTAI54h0KXzWQUWj5DvyfEhyA/QoFjL6lje/KTgATUdq7W1pfqbm4tuocILCipQrLLGC4AY6mdXm7aZtr2hFKIR5Lu7leAQdZk5ExAf3BYphJoQU3wgJY1cAhFUUFzGnkq/fQictMApxtbHN26gfuKAu6CI1PI0QGgqQbdM3Im6keb9R8xv2h8DLsUfwOBQ+03HQoVAAs16JdHaBgpIeKl8ahBggIa3PfOUl/aN/9WvqJWtfs2fG57yRQQcURUFXkj728ZfPAf4f3/k9mk5AKz3eQAAAIABJREFUgJt68wNH9LYTR5QdtlwAQ2VwMZnOKDMJAtVuKiSIZUaEmoBUx9HBobKMqQAxIhm40pEncCQEixuFLvzYbE5f/uozOEprdgadSdEuHuiI9java/9yXcU0KYTsW12/h+k0KGkQLBbxV0zcFoVhPcq1dZpqdC39HkEtIv6XfZ1CMSoA+4NueN13Ni7UMxHHtd8N9CDTVSZMQEPjRAFM3TMzV7+FALs4HQS+rxvAiMvM84NQs06xEuOsdDHc6ahSKJoywXnC9/v9juzTrIti32B6MgkCt7iZuNXwJIIwMZw7AY0NBXyo20okzN3hEIGlKfUKH6xFO7rw+vCsJw4aIXI0aeD546YiUCADMm4NAU4pBMtkc54ADfv9WwXwZ5++qF/81KtIgbhvaTECocIvHX/EBTCFI4s3jpgEabAlB4R0o1NBiR2/qXc+RuhYw/Avpj3EFwIEwUQa3m4K3oldewNyjI0N3GDGaEZvQvob3F6KDPyEa3kCAkqar1VtZcPGhrE1QRv8GIvWyDAoWzQGdcBPlHDHq7JlVDKoICmyfHOhHGfROG6ZDjnjIm88QfyBOXtAsoPYIASB4OVYKAfxDnzHWn3Wud5QC+IRCCOfp59+yoER80uLOnL8mKq1moVfV69edbfMWIb/EzfsgAsQrelEV65csXvC0aPHdN89d7nAZ/SI64OReoITUJnm0n7Mar2qAwcPWhwUbmSSV4a6cXNDTz/9jC5euGK+bbvd1WgYwgzoAs+ePaVdxobL8zpx/LD9m/G4ZYFaDEK4wxgUcKztxpZHiU6hq8/r4OG71WqzUnLabXVsnZTJ4/8afIuD28JUc7NV3X/fCY2nXT3++GNav3FVpTKG+NBFtrTX6Ghnt6VGM/CazCNHMW/pfPqbKoD/+vd/7y3ENRyFYVWyodl+BzRyNFB2OtJ8NacDCzNarJVUMGMB+SfjMRKwMnYuwDchP56oSDY9yJJ5vyBAcPwSSmSTShCfiaiTww8Fsy0CKaLD2gQ5jQUoseIWRBI0FuGkQyxYZEAorMFBIvgI5wtqTRK6uLGrMzc2da3dVS9bUGua0rmr67p2kzjMnMqFilaW9unogQPaP1NSITV2AbM1mGptp6XraxvqNZqqpJKayWeMmCSjiM89Jg+tnhKJnIr5qukEu3s7LlK59ocO79OB1RXzpKeDnsrZrOqVqosVmrYLl6/YEo3o4jYbN0goanZsudI5lbMFzc3Man5pSflaReuNbT1/9pTWNm+6cSRsZnV2VsvVGc0T75yB0xccCbBZg3dv5XuKpCmmNSktLi45gnx2Fp5w1WNuNt+txq6eOXNKZ65dDT60+CLQaEWc4MBtC6PO0LgEG4j/+Wf/t1fccPGD/y0E2O4fiITTOVEA53sN/Y33fJuW0y2VNPLvhW1d8NWF5tHWMDnR8dcc04NveETV+ZoyZeKHA9UAKgdHGVxtfFL7o25keRTCMQwOsIVFTRZ7a6eLir2kdlfa2hnpyadOOa3yuSdP6uDMonZ3GtrYbak5GquTSKozmaoFIjye2gKRETGe47g4cB/g5FAtFow+77G3RkAHhzZNf3MXG71g0M++z9QkgO5jczZDtDPJa9CxZCsyxuE8xxtf/zoXt/BrR/2Opi4oAo8eVNH2hGhCjFBnlMwFO71WY8/XlZ9DJe+mN1btR4CLqQC2sKKgDOho7M8bXFKY1AQRns8MmmYa3kjdz14LRcOcS4M/Sa8x9nLvZZmAsnEwcU0ZA/NxiwcMjzRW0vN5rNLgJPNLTUN87XiI1WYrEm5NjST7ugtkHGoT3txQO9L6oy+f1D/86V/5UwtgCpI7P/57KBB/713vdwE86Tf0lgeO6lvvOqzCpKtsJoReubkBBJpwhk7USQZ3igyUvlzWGhsX+pEg+s7CnNcUo8Dx12/VDmiQEMaXynr25Cll0kV7LDOVRhQ+Wyuo1yKUhNZu5ALYlAI0MZmixiOQ2baSSRySoqIW5DUTmiXAL64vHOIwiQuvE0TXThCRtzicd9MxIhFZXAOFWTq0uEABgYt7ZwEM5YrHjeON42KVmsWIa1RI4pTAPWNUNXKjgA7FmetchIjrHqexxQhrvKYolP0Rg5lMO7GljQplr/dYHBl5CQdBHHSwIIYzRTUS9NE43k6rZaIVilnqNqPWkWgvdq2II5rDIgekTHkyx+9EGikT9bCmhy6A/+WHPqUvPHfl//8COCC5gRMcF8DUfbHHJoUdPGA4ZObNRgWwUavoDf1GBfHXniQhbCMuu6NhcODcBMc5n0F04Xa6dAZyeAQKWww8atm0Ds7X3PUFIRFE7BBZCe8x2MwEYQs/48UO92aS0GBErZs10gP6y+/rQ2YSuIQ8H8gdFHhSezzC9PA+ZXVwt4PBY9LpZxSSHGIIFiq1GfPdFheDGI7oY8orOqcXnn/B3dy+/ftVqRMzGEYPsXVabGNCjOLC4ry+/KUvmYPJIsMW7d577tHCLO4SIRgA42o2x5mZiu2mOExIhIOfc9fdx/XIIw+rWCz4hnGmdy6v9Rtb+twXvqxnn37e6XC8tquXL2tz64ZurDeUz4/16KOvcQEcb0LkuO/tNjUeTDXpDdTc21YmM1K1VrAABLeH/St3acyoy2bgYIJDKzzxK06mAioB97dWy+vQoWWVKmwOAw3HbYv9qG+vX7+pS5ev6eSL53T67AVt7+BPGyYO/T4iyIJ+8j/8xisuSP7m939/pPMPjHEXwbEa1Z0+Y+KRkiA+06HQ+tUrec3Xq5qplYOdU2tP+aQ0WyhoqVzVfL6gWiqpEjgE8Z8CKWYjk9J5HB04iIM1IGb/eVKOeF42NM7CyHfXjZqLXUZMgfLhQtkzfOqxpKYjRIQo5vGsSFhY0oOvnkxrbzxVJ5XR1VZXjz33kk5d3VRnmlV7mFCuVNeRIyc0Vyxr7+aGrqyvqUshUKmoViq4gM9jrbW7o3Zjh3GLEnCS8yUVynXVyjPKpYsWnm7t7enS9StWc8/M1cwnRwA47nRUz+edWlfNF2w5tLm1qStr13Rjd0t2PSAZKl/WYn1ey9U5zZXr9tUuzdQ0SCV0o9PUMxdP67nTJ9VoNZQeT1ROprVQKGmpUtNCtWpkMcchkctpt9HU2fMX1O52Va3PaP+BA1pd2ef1Dj0oFrdw/zR7bT115qSePXfa6DT2EExpvAFZQMaILnDUolPDG/Y//9l/84rX28spgB2KAUWGlLBJX/nenn7oXW8PCHBiZLoVhQAfNLgAE51hV7W5GR04fkgHjh/Q3NKCJukQa03xiIUXiCcHOPwbBDek+Fng4yI4TNwYgYLKwDkfjtKmQew0hvrYxz6py1c2tL3R1vF9B6wjIGVsbXtXbShNuYJ644S2m21NGBXThCih+YVZjXB/AKnw3oT6H2/TcEBSazmEZjz0RA/UdoK3abuhEnHJ+YyOHjwQ0ucsgO5pea5oQTSWTqCeszMzFmzB/60WiwY62PNRktvH2g4KFNJpZQrlYLNFQQFFJJNSv9uxkC4OwzEv95YrAlzUtL/fnt4MCCOv5VuhApFdFaNpI1twQs3fD0WNwZNoTOzaQ6ngSEDx4VjcVJia4WQRJWPFxY1Hzz7r4rCgcJ5SwAz64XyiCQ4JZUyRcDiBg4x7zMS2btixec9NpvXpL7+of/6zgQJxJ80hLiS9vzuhL1rxiYT+eygQ/+C9368xDVZ3T294zX4XwCX1BWqfxNEjkVApX3ABTLHfYS2OB8oOx0btee54nH7nTWZUPLIGM491NPL75aIvem/gPg6SU+3sMbkoenKIHqaYL1jom88mlEDIPe2znfleSBK6M8IONQAfvPYCtpSp4KgBSBNTAb7m9VicCQUuNI7UC3w/U9O42OTasN4p6ACTgkgvFI8gwBSFtqGkAWCtgAhXqrfANyOnTKei+aTRU3jvEc0oXwyWZXF9xeMhyo5t0WL7S4vmfK4kb+1/cZNhr+SoePd+ki8Yib3TWs1fx5I2WqN3Uh9i8R1x7DRh7LHmqSdCcxa7RsTvCemHMSvA5yx6BxzEul3/KRUr4X3qDZScO6Sf/OVP6fPPXtH//qqK4L6OAsGLD51YxOsw+hvEJKgsHSlJVOaYTTMI4PiaOSVRARw/xp0X7M4FFW7GIEYJ8hBGoOHG7xuuRxQSFjsVgmkSRmeCtZlDBnCSGE1UzaZVr1ZcoJSLuShog3xtkrdCyYrvIggvHRw8YQp3djdG7byWeARN0cFGifk0zg38XhS4bOABEeaQDDnlPAZFSKvdsbK52x95EwKN4k+5Ujc1AlcIDLGvXbvuguPYsROqYFNCgASq9mLRCxDklwObhewOqd3WZ/74D/3v48ePB75aOq1HH36tnTT4PIiHBb9wCuFTT4Y6feakrly5qAMH9+v+++/1GHjfvlXNzc8and6374hS6YLOn7+oJ594QhfOnNXjX/midrY2VavmdPjIqh5+5H7de99rdGD/AXtcvnDytL74GNZme7p+dVfr62uamQWBDtepXlvUiaMPan5mxZHNXMvhCNughLmtqRRCD+ySWnr+hT9Rs7Wp173+AX3bt71RyyuzajZ3Pd7mZ5XIqteb6Pz5q3riyef1zLPP6+JFuIgd5bJV/cS/f+Uc4B/+vr8UhJ0Rrz3Ky4qQ4LDm8aNGPS66YMIJkoxkcdQIIoRuv2vOcDmV1lyhoJVqVfsRSNbKmiumVSDxbdpVMtFXGs5vOkKEU0QIIzpjWhFEAU5QROgXNWgItVjfdwpWWCjwJqFGaIrtX5iEeOJh038CNlLqTZNqj5PaHkz04rUNPX76ks5sNLQzSmuQKWnCNRimlRE+zxml8xTSI2WxHyKlSROVIhcIqvdUsaSZ+SWtrh5QrVTXqD82peHCtas6deGc1rc3NE1Nlee0G4+UHg01k8trdWZWBxYXNFst+35FqLPXbbkALtbnVZ9f1UJ9XlVit/sj+8DuNJta293+v4l7DyjN07O68345V+oKHafT9ETNKIOFJIRYAZJBERmBscHYZ8/xeh0w2IB8WNtrDBLG67C212mxWVhjvLvYrGSBSIogoTAjjXqCZnpi5+7qyl99Oez53ef9V9cMMqvRwFBHOjXdXfWF//f+3/c+97nPvbq0eUNP3biq65s3PKiKkT1sESB4vlrVoYUDuuXQYa8VCskQbuXUmp2zbq9ar1uGxAArhyv3K4NVBK9cvnZFa7vb6kzxoAz3GlIuKSTt/+uiMnap2MesyNPf+of/5I8UAFMdhQ10MMDlzqb+3Nu+UYvaVI3Rx2I5eSfD3sThBHNUqpc1tzxvb+CVWw7qwMFFD+4x4Eg6GvsDbWj2BNaadXlYaNlnFtAYVmG8R/YuOje9fk7nzl3SBz/4m9rc7mtzo6fejnTq5EFVGjO6fH1dO7sDlZvzGkwLura2qTz71SAAwbETx7W7veX7fmdny4eijS9G0AbM8OXsm0qXBP/dSjnvWPmttS3N1qWl+Zb+xKtfaYCMi8Co19HiXE3geKeDMXgHEAb89DHpZy7AdLbvCQMPp5aGjRoaQ1sHEq3s2O6inx/9p69JmsMIsIWOFqQTjCCFAR0FdLicPZmMgcXAHm12jbMEaZT3uChUMmmEWWG3oIlkroRzQQoMgHlzS5tiJdlY8bgZAN4PopEMsJ/C0bhVTaqf428Z7Ob8DWDPkdbp9ZUvVILYKRT1ic89ph99/y/uAeD9pFQGTIKpvvn1fADw3/yuP2MN8GD3hl526xG9/vQxNdVXrcr1JAETd6eGiuO8o5B7DEBNhgbAzFRQOGQA+FmyDA+ThZ0XiXyArUyXupfoWC05XMNe45WGATDL2kzkZOjQoBZWU9ORqqWQqWD7df3Gxt4QZqtWdjodon86tcgbwTrZc0UHMrmLpMQz1yNJAsF6u4mXUuFs+9f4b1uB4ZBSDi0uQ/y8F88pYdNXIbaatNCkwU0aYP4dgMg9yj00Mzfr76w5ComQijBIGMN7/JkOsvFTv2+LVdY074k/83u8f7rGmS44HCQYro3Xmul/eZ0Ae343Bl0jRCPTNnNt6HJk0k13QrCSTfKJLJkutMmN6KQka1N3QJIW2a+1G0mmvd2uyiun9ZO/8Nv6xAPPvLgMcKYBzmhyt6V8UbhNQ55gXR0glyach+CQJSBk5u9DIuEKKmk94mLsk0UkY9f90bbZ80QyElV4+B5mXxGoEVOzfrxMp+TFlxdKnqq1w0w+k8pSUKteUatRjUnfeslaIHePbEcTGwVTujC45M2bgd6necksT9j0wl4mNptalSShQhycDCPhIUzgARukyx3AOoMqPbcTuT4MijAgCEOKThgZwh133KmVlUN7ejAvcrQ2qZKyT+LOjpozMzp79qzOnTtnuSr6XjZKFtW3vulbXHF9/vOfc8xwrV41OMNblYGyx594xo/5Da+5R/fc8xL1ex1v+uiLVw4d0aHDx3Xq9O06dPCQdjY39MSjD+s//eLP68Izj+uu20/o4MF5u0y8/BUv1dzCvLr9oSUdjz/5jP7Df/ygPvqxR/TUpVVhHezzIl+wX/DJY3fo4MFj9hFlU2ESPE+MKt6haC7xm+1v6rOf+4TKlbHe/vZv1UvuuU3Ly7Pq9XHbYFqVm4XDB+usZeUrc7p04bJ+7Vd/Qx/+8Me0szPWj//Ln/uaAUkwwBQMVoo7wCEUT9GJ8HAbST7e9ILzhxGmHRsWOOE16UQiXEgmI7d8Dy3M6PjynI4tNLVYz2umNNZMcaR6bqAKjEie4TgM4asqlMmHj2lc2rSZd7Wjvz05HwCYrgr3kDsfADWGcmADHfSC80RojWHyBt1+TJbnsB6b9VDc/U9c0CcefEKPb+xqA7Y4X5OmTU3G2CdRWAKUJpqrFXVwtqXl2Tlr1HAPaC4uqTo7b1cI5Aq7GztavXJNV1dXPRh3fXPDNoigjhGtSPTZBGpMJpYqHCb5kES3VkP1FlPWZU/OV+pzmuQq2m33LMHZ2Ni0LOfG+rrWt7Y1YGgp6W9dGExHMRMwHmlAwVdAFrGg5eVlO67UWi1bP9UaDR06eouKSEC6Pd3Y2LQtGzrhS7iwtNsxgOR4S5g02CD2grDNgvm1zZ/BVJpboG2fK+rH/sE/+prXG7/41UggIBNuSiCCAc4AMEOkHo5kjdpDm314LDBdmaHghVktHV3S3a+41wE7uEWMJ8w0hDcpen6DREt9Co4YRrOLSX+Ayqo6uwMHsRTLLT300BP69d/4pC6cv66nnyHsQZpbwDN6Rt0+3THIj4J6I2KWh+pj1j8khlpaWl5Wp9/x8AYDNKzpOpp0dzZwcRlpYX7WQ2yTQdcSN2YM8OI9MDej5YVZ3XbrSftt8175ueVFLMbCJYMhXTOoQ4Z6AFkM3qDPLVhHDMB1AIXTtcbWKOdKOJ/EPcW+RHQ8CZ4ABNhIrm0c/iWfP7ZESgDM7XDkeIm9zRwCMhDh14QTwL4ABLeEU/w4AIJzEi9f/26a2OYMzTSd2WMBqsxGp0EiA2YKnmm8bvSr/PtkHGmdnJZIkeJcQK7B+6GSohMY8o9PfeFJ/dBP/B/q5mZunqv7Bt74S0D/fnb4+WiAf/hP/VnlpgONugGAX3fqqJoaqsbZ4JjhgvWuRdjZ4Uh9CjLu6UHc1wC1DHh5XT9HSgBhxHnIOZmBzqwbApAqVgtBUOXwUw+XBX6HYVDWFsCXfZpCi8+yvdvV+iZplGX/HAU23QAemzPdADgxzJYs1EM+ZedwuoOM0DnVFpa9YHCeDa1xcISNX95ab39WyW6MjowBcaHoAbXMGmAKEwzTytAkkrdUGIHkKWC5b3kNkHHsX8zo8P6zgbZgrdNAXq22x+Ty8x5+w8M+yRgsR6nV9qzOSJRz6EpKnfNgXR7/975BOs/Pc2e/kwHcrFDxZzXo7wHs+Pf4DPmyptjTxKHeC+/7kovBTDLURbbX6aqz01bj6B16/y9+VB/7wlP6F7/xx6AB5gP2IkspS5kQOvS/Ke1tSohEAr/jiSswS2ITA2zWJul5uBC0r8P6IRlN7xMCW+IwiUqYhYInHD9dKWGXhCB8FHGWzvpMxsnWkYTnHlTYlPhWD3aEzCHY5PB0Zein1Sx4AhhQjAUUBuewwGhOyhx4E6yBaDcl8E41Zv/J+OB8Y3S7DjCgXTockW4VN3OxWlOnS4VFHjY9Byp6VHrcLGyMtKfCo5D/xq94ZnZOc3PzOrCwaON+FokTURpNa2IAyRcvXjL4rTcbesMb3uDEtmur173pMSC3ubnpa+RWniuzkTY313Xt+nUzX/fefatuOXbULEyZIUE2XVuYlH0TTXAcnQbzuNBq6KV336kafqPdTW2sXVKt5DwtjccDLSws6MSpW9WYm7frw+6woe/9/vfqvgfOqVIt6sSJo2o1Wp7wbjXnNNOc06GDh30YMSjGJgg7jaTj/Pkn9eVH7tc3vuHl+s53f7tmWoQp5DUY7KiQH6mM6wenOi4QOTb1pgajgs6du6AP/dpv6yMf+ZR6vbz+3guxQXvPe/ZpgEMCEWEYAYK9rpIeHfDrDAevA9p56Ji5dqFbB8ByXSmuCtO+J/gXm0WdWMRGbU6nV2Z1sF5Uc9JXadhRAaCIBAdvyqQjs0dl8p4FhIUBetyH7KZ2XUFrnzoWrHLabIUSKYZtDUYDdwGqbDbDCUYU6nXwEq1I9TndGOX10JVV3f/k01rtTVSuLarTla6sr2m7v+sNj+n6YwcP6a4zt2llacXre7vb1dW1Na2tb6mP60mnr+lwbNeGnWHf/sUe7iMMxrHkRVtv9do7ymN4X8xpZXFBRw6uaKZVd4E2PzenUqmui5dv6DF8szc27CfuiBtYN4aPnJQWNlIUrBz8KweXVGtQGG7pysVL6uzsmhmC9aWFB4tGTDCpZTfWN3X52qo2t9vqOx6Wbg2zCtyVePHm1KhVw6eyEPuO9wzei9O10NOHow2MO+Eyf/N9P/NHDoCRT+ECUdVQjSEa4DdZAgED3O7BhlYMIGmRkprGfd8dddQddtXPDbW4sqhv/NY3amF5nm1IDOewt3BY99ocuAEO8jiYDEZO9dvd7rjIt73hNKfzz1zVeAobXdDlyxvqE8VH2EKu6Gva6Q1Ua81pMMrp0rUb2mkPVLFNVQQiWX9YRgaAsw6mfejnRh4AbuBKUilpplnXN7/xG61PHg46Dp9AqnZgtuVOC4EVFD0Udo4Yh+HNh3yMAh62CWccDmeuw/b2dthOlehmxGBpBuZ8l0aFHjpFbOaw1Rv0nEQHi8VB79Yt6WPFiAd3d9AsL9ZmRXV7PTO9mUeqh6ESIwag5XHc9t4ngYjfL1kSx7mBVVbGGHOWAgY8RERRnQBXfF4lS1T4Wd43nZqdrc0ITRqk2FqSXTgnYUCHMZwXSh48cplJyWvQx56xYBu09/6D/6Refmav9R0dz5vpZ/uH4Pj7//dDv/pVr/e//LbvUqHA4bahl585qtefPq5mfqBGFSkBzP/EALgw4swcakATixmJ/tBDmvZ0RjqQmPFMQuJBsATUjQD2FSR7Q/NTrlPPAS0zM3MeXkSKY9CqiYOb2IcmxE3bxq7ia8TrQFbk4cek7eV5ueb8e4RXxABldAKwc0vhFAR/4QMMAZKG9zPdbSYbdfQzUha7c5S9xgCyLsBKZa9l9lz81nNoydG/ps8kl8DtfgDMujO7Ox1rKyWm8h7dXaGTkqQHvB+KBd4H/w7Q5v7JAOzN6xZkJbgDfGKAaps0POFvSkAyCUoA6SAFQuMesg5LJSbh+pB1Pey4laKcveb7EdHNNaHoA8shA8JRBR01rko7W9ueCWgeu9MA+CP3PfHiAuCXHzs69Q2BT+Se9jY0wK5g0FQldB83b8ZORcJSWKLxuwwQREsgbmp88sJLkw02HBjiYge3HKB13zrfG5WLxcTgE4+zf3wuPYbZYabro0JmAXFgcoB6mInDLLlIOKCgktMcA3ML896E0Z6VyGPPjcwe+xXR/qZNbYuSgqsSqntsymg18LqdykKFg6ehvQDjdabIA0sjGFrxHmrrIK5B6KRxy+Cg8LRmpaGjR46bMQHozrZmHBV73kNDG34uZA8LS4txo6XYSsA4A3KEVnhz3N4xo3GZgaDrqzp6eMWhGvPz4VMMA8ONEx6aAOKKNXtbO1t6+vHH1aqW9ZLbTurUsWU1kUOP2irmyKkf29MT3fHhY0c1u7Boln67W9OPv+/n9bFPPaSTJ0/r8OHDjmlmgp+bjhS6xQNLmicFLx8JO+NxT4+dO6uHH/q8drav6vu+7x36zne+xTY5xQLDBVi8dHyzVhydyOfKoEJFjzx6Xp/+vS/q45/4vK5e21K3m9P7fv5rd4F49hBcSCHCEeLmQJxX2946itALx2hafWPHYANmPLHpFLjkyZEVN1AVGysNtVTN6fZDC7r3lkM6dWBWs/mpiiMyz2GcojDhMemgUZBFjG2kw6H7Zflw37F+KK54nSOsstCZs14LU40oWnh+D3sC7oqq5srKj/Ia95EMVTUsVLQzkjaxlPJ1rerC1VV94ksP6eFr69oclzQoNDS7sKzbb71drVpNN65esv80Tgg9Ir47Pc2UG2pU6tod9Q2ccYLBP5gwDA4fwi54vdeuX7NVH+tzYbalQ0tLalYqWphpaabeUJXY7MFAl9du6PLaulZhd7wxFlQtVSyLmKnWNVtvuFhtzTU1szCjQq2k3qivRx87p4cf+rIlRbVGza4nrL3dTlsDrILwJU/hBByGcLqhu0QDOlWlUFa90nDoBwxweK9ymMV+x3uma5HyAf3v7/2ZPzwJBK/I7gwknSWJGTaLEHeDMQNkU9ugff9b36hDpV0Vhx374PI6kMeEdjfKNbOd1aLaw466o66++c1v0okzJzQYowOVqs2mhrttg378Roe9oXZ3drW1sW1/8t2djllgb8CWg1Hc8fkAoFns7B9V9cE346l+7777tdnpaHsw1k5/qF0GmCwFiOmUPSPNAAAgAElEQVRztLff8KpX69EHH9B02FfD/soBYudmW1pcXLRFFZpLBqSc9Gl7qnClIDiYBoj/3pG/SZJUqpg5zYCiGWAHffQNeIPBjeI160BmcrE4cCBihl4HEZgUIQKEbzgkJfHjBs9pUCc7p3gN1u+muNqMpc2cCMzSFkoGYXTx+AIgZDGyPgvtZ06hP3Dx6u9JEgFIysA5Eo3M/eAm68jfAYYJg6gEwJ+kaxMu4i4A7QiRpzUN+583S5wxwD/20//REogMxOxHt7y//RIIHv/5MMB/7Z3fo9Goo9KkrbtuWdJbXnq3yqO2ynni1RNRQAQyTjO04Wdqbq8jgWAnZRjR9l/5sAvLAhiy68813c92ZuCda8zgFyyyixfuoRRKZa01nzHOIOy7EEGe5ZF6w4F6/aFJKoAtBMSAMz0Fa2RDkVxLf8bIJkkwnUJg4XeLvRuyG2zNQr7C6/bZNzvjzw+nBq5jgGqS+QLA89jusCFjsftUEA3e/dIcyqQfjKolPUgWqrUA5IVcyBmY2UGiVwlXCPZcfo7ni2uCM1VIRwj5GvdCg5t3SxMz+6F2220/FuuBMBYsVLPBtqzoyNh265xTlzrwT3SgeA50wBShewWnQ6JC0mLMg/MVrkEjgqSUhjXRR4dnMvZ43d2e55jWrq+qfuSM/vEvf0of/+KT+mcffhEZ4HsOHbQNWuSjRdRwVNKZD3ACrUkugCQi0/1aF5xs0bILEXrhEO+7lZtArFu56SswbbJ5eo5FmteCAXNYNjgXfe+nU1BHpuO0j2o2HEfSU4KitleK/95LmyNlrl5Ti6jYck5Hl1pqoYN0a5QWHW2zYfIw5ibCB7DjlhRgEl0dLBJg0sw3oMQ+lnGG+BmtFY5qnLYMFRYDd1wvmCj0YENSYIYTpwKhn0WPRqoVeur1jQ1fr1e/+uvt5mC9EUwUVb4rTml3d0eVMl6a21pdXXUCHDrHmRYsbNOv8cjhwzp18qQ/Q6bxae1TdXIQTAt5Pfjlh/XME+d0bGVRL7vrds3U8mrSDm8U1KxO1GowjIEucOyEseM8Vq6o86tD/cy/+qAu3RhpZfmYWZNOD09PJmhJvJvT8tKKU7zmZg/Yt/ORR7+k8xce1RNPnNOdtx/UX/qL79KrX/Uy5ZSGFaek/A1UphVlxjynUhV3jJF+49c/pY987LN67LHzKpbnxHn9d//tL+zfw5/Xf//An3733lpKDe/0+84Av1mAOQUx+UsniOz1DYNmE7CIDR8z1GMQzDE3Um6EJ2ZXrdxYy9Wijs7WdWJhVqcPHdTpQ0tqFruqqK1mDVsxWNWBdet4W6NrRJrjAZoUiRVQjHsMvf2IakokflGEDtHTYRFH6w32jaEfBjaJahyhrsc1IB8tasJcKEDzeW11+/rSpVV96olLeuhqW9vTuvKVWeWmsE8BRKCSYe+xoyqhjRzQpiurNltXqYEdVU3zrXk1a02VGeqDCZtM9TT64CcedwoYAxyAXyzMFupNHV1a1sH5lodThvmcLm9u6qkr19QZjVVrzGq2Oae5Wkvz/L81G/Z+DH2VcupOB/YnfurpZ3Tu3BPa3tn2msbTGo0/8h9YT4Csm0OTkQ8n1mO4sbAZjzUZ0WWoa4o9n/V2GLcDgsPoHQ0t0pIIqoil8aPv/8fPa40994f3SyC+EgDGso6OTAaAG8OtZwFgGFgDIl4nwS3JcjKP3rWUV3fSJytO977yXh05cVTzi7P2zrb2r9dRe3NDw25f3XZX3c5QE54IhpKWK63jTjd2fvukM5BHUhnJmWgZq+qy5kplXbh6Xb/5O5/UqFDSte2+GnN1H/YxxNLTbL2m737729Tf3lQH3/FCQfNzzbC1qxR9WHrACEsp3g8SHkB9Ih+CeacYie5K1mrlg3DnijVshxUO3YhuBVhkwDM7tH2GJWeBbMDUbeNysFNmthjSHRPdncBTRshYhhB6XjsPGBRHgtV+mUD2HLw2BgQBH5AFGTjPfFo5G2kx+xolSy9AGIADLSd/D8Dw8/lsiU6k2Th3EkOK6Eh1wto5W8fxc3Feh1csBQAgg8LQHap8yfrLz549r7/8P/1b7U7R4yfSad+QOn+XSSCy6/18NMA/9O4/o8mkp8K0rTsOHdCb7rpVpeGOw5RI2vP7sFwRl5a+irPB4lexF4VJTQ4afF4Z05gBumymKGMus+Jmr/hAbw3bWa2pRqAJcpXJxEQSUhmG1eg0wP5CYhEqYRs5GEkTmhPbjnkYOV9waz5j8SGruB5Y5ZmhTushLPYq7tplBQWgndcfLi0Bvimk+Fzn5mYCA2XyUAbrAcMwxGiSu2QK5BwKQmcKyzhLUbN7HKCeuiDIdeKa8LlHdzBmo0LTz3tHDgTbCtPsIgvGGkY6FQqWB+FBnTy8IQkCOIf0IxuQy5h4ZCLZQKeLJeQ8qYA0ysnMEvxvdOTjO2vR642htyQb5T7gM9qTslIs9oOY297YVPXQaf2vv/JZfeKBJ/RPPvSRr3rP/aZv+qb9DOnv+70/8B/56f0A2BtHUqggsM82DIdVJADMhbbuN2mFwxkiblxLITKWIrFrBsRJy8jF39s82OT8hwCQGfjme2YJbgDo4IFwgsi+LMsAGLAQ01/HtHwaKPKGDlSJGMNMHgEYJtChWpQWkUc08Q/ExaChCr6RSCEAieMYmLMxfhoWgbL3FDO2YrwPNK346bpbze9G+5qbyeCXQTnsv+xDDBCOoUGAcLcTcYiensaeBYsd2rONpg4fO6YTJ0/5hvQMMRq2UUQjehBKyEV6Wl29pksXLmp9fctRzfidEklIiwXpwste9jJXmk8+QZrXmifnuXl7w67uv/8BDXo7euW9d+rWW45osLupcXdTC7NljfubOrwMU15Wf9AzkFhZXlGjPqftYVm/9OH71R42Vcw31OmNvMhLaKzKU80vzKtao2qveuDr0sXzeuCBz+jJpx/X6TOLesd3fJ3e+IZXa/HAnNtPlRKt54mn2wuedOGTxXe2pEcfeVo//wv/RQ8+/Iy2t7DsaDh57qf+3S991TfHc3/w+7/3XfFXrsCy9RT/7cIvXOFdBGVOG7GusnTEaI9nsgna9xRCqStpBgsv0gKHGwzTsK9afqqDC/M6fXhRX3/7im5fqakw6jr5EN061mvTUd+aNSbjYevM8rGxJZ9g1lO0nLD6Q5PMOqId56lMbyzB4MVgZpFDnM3REebZhupqSr1pQVf7Yz1yfVsPPHNd5y5vam176OKC4gNtHbG7AHtcQ2YaM1qaJV3rkFoLM06yoyNSw4+409fm+oau31jT6uaGNjq7avd76lH1056dIkUqKj8ca7nV1Jlji1o6UNfcgXmVGjPa7o+108UtpKK5+SVLaBj0G/aHbuetbazr+voNXb1xXavra24XhmkDQ2wccn0JiUlhYg9ctP9Li/O6687b9HWveoXOnD6tfq9rX+3f/fTndO7JVQ2nDQc/oOcOe45iCiqIgg8APEUKkZj1H3sRAXCD9zHc1vd9xxv2GGBaMZYvJMkYVnqBV1kfMvgd5caaW5rTwvKCztx20kX6xuaa97Kdjc0AAMWKigxIcX0JMOp0w15plB2sAF6K/HByYS0Au3bZo9g3RlN94MMf1iAnrW4O1ZwpuavFnjbfrGr5wJxe//WvVp1Dr9tWkfNg2LddHqyVzRqQAZkcYUAohnpHicnNGn17QDO5H9TMgEWKNADYccLJ1sn6y0pYVXF28Xi269z3Z4AuZ1M2iMYmbm0urF9yZfB5YjfJIG4yXad1nLnoKmSWUYZOqT3uNrSL9ol1mtbwpgjZTKvK7/p9jscRUTuKobnMAYJ93TpYR2KnuO40mGlwBnpxkRAsODPiPmsTAGYfsGQvH3HLAGCTCKWKfu+Bp60BzoIw9u+HmQzCYTz7wPHzZYAFkTHt6raDs/rmO04ZAGODRsqrff1Jr5sW1WYoc6au4XioGnst3VUHTESxkX1+/gzTMJeLkKQNzq6niyhYTwbe0pmfaUwdT59At38GIEnimO3r0qAiZBf7h/d5cEvgnJAt3JTRZN0Fr4lMIgBmsUQl/HohAmxbRkEDu0qxR6BRI3x+s4G9gCOpS53YYK+B5FkOmLIsDtwwGdoTG3nLgYUFA1534RMrTCHHfuBrRKy6TQEIs0CyFd1Djg0HZuCLTpiUg4FGdoJh3fkepPikALYMJ1jdTJsb8tXRXicDLJMNZmY6eHdssRmk3sIS1kA6PJVxUOHxcMey5V+hZEDO/sLryGQTA+RdxZI67W2Vlk/on3/g8/qds0/pH33wt77qM/4PDQBnGmDeDDceC4OvvQos2bOwcRjseUOL//amkJjhqHYC3EZnN2QOmVWa5Q9ZYIZjbtOGnkIv/JzZj+xjh5+L5DMAHPHNGaBJLF56crR9UO0ww170jrOIplcjJ7Xq0hw+wjM4SOBqEHHABTLZmaas4N2Knmhb0+HIekvT/qSXGIBMXM2xeLOqKVMjO7M8McEuHtgok6dxjrSecUQAMljndgl+lvWmDh06rGMnTtgkmvYska++mcwg1HxxNjZv6MEHH9TG+oZmZ7C4ulVNsunbu9pY33RgxvLSsq/91uamH9+6oWpFFy+dt5frweVF3XbqZAxnTQYa97dVyWFPhFVSz6lfNbyWlw9Zd8fhOcg19flzq7q+Ndaw79BflWEJy3mVq3knzLliLlac7vaZz/6uzl94RoeOzujNb36ZvvmbXq0TR5ci3ng4sp8nrd1ShcGyKJTa27taW9vR2Yef1C/9X7+mG+sky1TVGUxUrjf09/7N//lV3xy/DwAnBnj/33vleBElr2pvVBGQkW3MsVmyyqhYQxIEV8pse2aP5yBu/y90vbyfKRsXB15eapamOjmb16tOHtBLTh3T0lxL1cLUwRuA5Py4pxpaRgYH+8FMABw8hOo2Na1hkECkZE36+LoGK+0NMZfTIKwNwpap5Hn4eN0UqGiJpwX1J0XtqqidXFFXt7t6/Pw1Xbu+LZEiV27q8vqGnrq2KvKLhmjlyjWdOXmb7r7jTg+0bWyva311VVur69rZ2DKzyOEeet6pxrSvE33KKyD5b9zpKz/sa66R09FDszpylATBgtrdoRaWDmvp4DGNpwWnum3ttG39d2NtzSb/tB5pNzrJzda8tIFHtjDCm3l+hvSvFZ245aBuv/Wkzpw+btus+bmWNapMw7fX1vTUuaf00U+f1We/9JRW10mBpGirG3w7J8LDSuwOuGpQgAQL/N6f/qOVQOxngAHAtT4A+PU6XO6oOGxzcu8DwLFGQyIWg8HIILBFmxTQ+Zd0/MQxSw/sbJObakCCHGAWN5EpOuuw6xr0YjochxPv2V67HK600KNwnxaKwjFqgiNPLq+rN9bUddhCWbudngeJAA4rywvuizDYlhsOPHzEcNtue0uVBGLc2DOhgFQuAAe690w/aLCZWYCZVAhmE8FRuFnEXRtazjh7MsDpWFVLvGCHc251Zz+bHSEAYLNU2K+RkJXS2DLmk+G3/e3cTMfJgWFAnSb1zcKm+GP2VNgu/j3TCGdgKnt9Zj4TAA4CYrBngZa1yvcD4ExfatjLIWFHgZsAmLaTwRRFRU7a3MZto+R0RNhA7iNrgHN5D8H9+M+EDVq2ZqK7e3NoPUuCyxj058MA/9V3fLem074Kk45uPTijb77ztKoEYZTwpS+qWaurVCirPM1rY2dbuWbV9zEqXY36Pm/p2mSMe/addQlIyl6zJS/JZSrTpnqANSPH7GEYhIGbZ6zjtI/HoHE4qFrDitSmWLT+2JHgBDwlrENHNhtgy/Z+fhMQTwgG5wKa70wHy6wLBQx/BoDaMaFWdXAKRJTXUHKx8ntxoNNN1409+zUPPOYCUFoSFMOC2KeNcHGxG1byCGZYzedPeFbz2lkidligrwougQmWQt+Plpx7jdmmve9hVQrdGcRlrIlMZpQVgbDb6I9d5KWIaD6bwBNVA3aHteAJ3u+r2409hX2E903wDZ9ptVoLkq9QNEMPO247uEIi5TptTecO61988PP65Jee0j/91Y9+1Wf8CwbAWRDGswFw6K+4KN5kkgQhqxqjzR83aFiIUfmG0DkWK6xwuEfEBnRTu5tR4NkyCKwaFmfZBvTcd/9cvi5eTyLxwiY1PF0TEE4knoGNh4zMJBuiGBQAKsqw3QY68Vu4RVSqmFaXVSuXdHhlUbOthmpY2fR2NenjJIHeGA00yWXx/GiNAMEjbiSmlFM1G4VCGsvLolDNnNOmLYXujxZF0khTiXWp/EZjbdvPkRz6kg4fOaZbbjmmhYUDti3Bf/Whhx525Xzbbber1Zxx64uKH43vlJQ635Qjm32zIJE+3LhxQ88887RDBI4fv0WHVlbsF8ow3bjXUX5CS77jocHhcFf97o7BPgN7MNMzrTk15w/pmdWOrm12zNQRGVool9VqNnxDOAmsWtblyxf1O5/8hNrtNb3xjS/Xt3/HG3Xn3ccldczcRfAEPqD8PmL+qUadttau8xov6sZ6W6trHf3XD31C69tQHk3lSlVrXn/iX3/tAPgHvue7fv+Nta/wem6RRQFl/90U4Z3zcE/StdvLl40j1h3/j6IwWFhPBTuRJZ6ygK/wcEfz6uroQkt3nTmpu08f11Kz6mGn+VpBjeJU00FbucnAk8wcEDwyw6UOi/EBN7UNXm5AaAfA2bthOLXAUJiGzmuKly+T8g54MLlur9f+uGgPb5hDc2qYvndH6kGmlmf0+LUNffSBR3R+p6f2pKT+tKS52UUdXDpop4719VVrR6O7QoszDYQkYp11yxVgT2B4lPhvNHjbG+taX7ukRj2vpcUDLgCxpV1cPqzW7ILWt9sGWDudtlkiy6goM9CvA1YKMstbYVgyP9XygVndfdeteuXL7tbJE4cdjkMACWlhWfqiPW8rFWv2+7sDXbq2rU/d/5g+/bmzunJlXf1B6M17fQ6YojXoI4C2N4ZIgPrR9/0vX/Vm/JV+8P9PAgEDzd41nORUz48dhPF93/E6A+DSaNfA1NaK/hDjcI/2fN4OBZVGzVZzHoSaDGxLB6g9srICzRZhCgCKHkUD/RUO2WCU2XOZc/BWatkBsq7UySIlr1zR5qDtFY8swvvPdscDh5trmzpw4IAPTXS7TtQa9ZWbDjUc9Sw3s5OKQ/UcxRkAODHAlnQkuyjawcG2pgPZOsMAyHgBFxmmnYQsziDXM9AhgeDM4NB3a9ngIPS2fME6AWjMypYjhSsDwEh2eN6sVZsNV2fyCUCP719qTg/0xmt04ZtYXWsxi2ERhUwjnjfuB57LUgi09/m8mTf+DAC2fpNkuPT8meQhWMKbpBPnDGVlnLbJAxeHBw+F8/pJ5ARohTtNqMM5i5BGlPW5By/oh/7nn9tzgcgAZQZ2stedFQFcs+cDgH/wT32frSI12tKp5abedPcZ1Zl1KAAIc+4eWWozyWm7vSs1Ir65AXDCqqyOu8mzvzKAnkkHss9j/2sPSRDnd6wXXFH4nOheASS5aayXH0PRRNHoTjXhKbkoFM3ep/AtAJsLwFRYermmtNhMu2u3iKyLYZeDvGpl7r3Q1NbQAc80DDbMzDLYn9ZhFCskFcZ6zSQRWbhK9nlY8bIXzxRdi5DA0AlOLiC5TGYQs0i2XnWnuGhswjrjXmM9xhpmvwwQ5D2Ex0pFKY4/BMmwVlmPkHZZB4PrwwBfxBnHmmedZoUI531vt7PXjTFrPAjmOLK5pu7WUGj63vJgYeiwh8jREvDmOvbY85vL+te/9kV9/IGn9M9fVA3w4UNxvLM5JWASN0TSBCfP1NC4Zo4QvsaWDPimRe+7t2jCJQLG0gspA8ApVCNjhDPdrGEpFQ/brFu4GSMMg3qTAk7S4L3GtTWa+xjipJZKQNg7esgr0qQ3QIKFYGaO9gkWHXY9ssAjvcoYTAJ8HDm4qCb+r8WSs8TJmmfanmE7py1hKp2SVNCx0WoIVwuqvoi3ZfAm0uSyxAP+m39L1yvOBT8/14G0tm5v4Alea4I3twyEm62mZmfmbanGYr1ybVV33H6HB9GoPF0hTjECR8tDNGHJTBkrEa3wpUuXdPXKFXV7XVdijVrd7M2hQ4fs4nDuy4+ovbWuerWo4aCr8ZD/x3AFxvPNRsuHX725oFJzQZ3k7tGnfamcdb8MQrV3d7SxfkMPPHCfNtYu6k1vepW+/du/SadOHVa5PFV/1FauiM9uWSXaJIysF0raWVvXxuoNXbxwUbsdUm+KBsC//Cu/qXaHT66hfKmmzrCj9/3s1y6B+PPf/T17KyqTxdzccH4/fOGmNQCOcc3E+4YXtRnjaD/4y6DX6YYRHQ4bSnnjgi9pG8uTkRpM7uJNmRvp6IFZvezWW3T3yUM6slDTTHGi8rSnIn6wHhRK/DKDeLSW2VSR3XBIQvbCprkVkqQOaajFMiV+qFxUHnadwYMCST3hIwzIG437bPsq0zJkcnww0e4wr7VhQV+6uqZPPPK0Hr26rV6+qmmeoijcEhgaNSvCJK9txJK2Hh2eE+zyajZYr3N2PcnkPecvXtAj5x7W1vaG5ThzrTlVyjVLgbZ32uqgx4Pd5Q3BvmKjNx06gnq2XtWhpXndcmRJt544otOnjunwkWXrDAFH9VpBlUa04/Bv9kGWYtCNlrj/iEAtNXV9bVcPPvyUPv3pB3TffY84/CEH+11AyxytcTPYdoWY6Mfe/w//SAEwkJRPmZj1DAD/2W9/rY5UugbAZio52OFYYSKxCWQqHTDmNn7B7eVqHaeIofq72/bWveP2Mx4u7Q4SiMa2EauzHN6kMaQCGHGqWnIAYh/h8wAcov3GBYF4Nw+hjSmgpup2h6o3ZwyyPEmPZVN3V9VS0YAGIDyCCQZQYxVItytyl6ONS1eOQTekO25H07YOkM/XKJPD2RmEQxPD/5sDbhT6HkJNB7JZ1KQfdvs8pVNlukwYNINhADB2fSRhNfGNDY1ipjmlKPB9nDqSBuiwioRrpLjjDKRnoMyFiDswAUDCvSFANSwXgBeAnAFgrlfGAGcAOGMabRWHZjgBYAO7CY4FUagigfD5m/RWXF+2G9tllfIGG7TwSS4dDgDkJQPgv/a3f/YPlEBkBUL2vp+PBOKvvOt73SnMDbd0eqWlb7vnLrXySJLQ9yIHi2APvMcZFMw1w4auieY2P3VMdXSb4/98ZW4YZs1t5ZfWSnJmyNhXADCPjyUkEeEAWwoae0Hz2U3zdh9BJzzGpxYQir4fyzg6EOYJSIIEAwTAs1VXYrZc2DFIh3QQu0nHVAf7mUUjD7rh1gHZYe1vjvmeofe8A8tLLk4MdqepQ1EI2U/2hYsJQDOcHIIUshODk0JjwBHQzn3uEQ7LNELqA4Pb6wdoZV3GIFvcJ/y5BOPKZp/2a/INMkIz2Du5g5fJNPh9LBEzMJ7dC7w/OxElBjhb+7bvo1OZ4TbOORMxE2uBLdHohb4YXMK9RwHOdozOnvdCR5vOfJ+wk9aS/t1vPaTfvu/ciwuAX3r0yDTY14jUtYhg/xDcnv42oiEDBCd3s8S93qxqolXLv8NuZkxtphfOBuQyDSbeuf6ZJKUIAEw7Ln7T4RfhWuqv7Hvm8BAzvBkDHN8zT9dE+yb9ZrC1JirC6cqtIiuEATKe/Obvh+EJkJs67StZknradKaRt0/l0sJcpMeMBzEoY89KdMOEKIQ3qyssyx0yFpzniFa1gWmxtMe0BKhBVxzaUztGoDFD+2vz9PCQJFUlNkVpZfmI7rjzTlUr2I3hXMEkLSA7blQPu02nau9u6+LFC7p69bIqlbJOnTplp4brV7FVG2kRmcQkZ9u1yxcuWMrQ7vRULtDSY4qb9knJ7b3FhSUdPHRMx46fVqlGa6bniV57cNaaam91de7cY3rowbPq9bf0Pe/5Jv2FP/9uFfJdA2t3GDi3K1izMVlb1HSIFGKsxx5+1O4BtFBIlSPP/qkL1/VL/+lDGk1h5Wq4fEmlqf7+v/nagzD+wnu+9ysC4AzFGuTuSYPDWzNAbbSbLXBwnmroe6LNlln9Rds5Et74neg0uLSJE17THAb8BWF3U570nJq0UJrotkPzes29t+r2o4uar0qz6GyxFxp1NYFhQWzh5+WFxHQeA3gE0/AcHJ6s1TwVfB+7rHBAmAKSABGwALAetJNhlQDT9kGdagyTTPsfm7vOIFLlilV95vEL+sy5S7razaubq2u3n9dkmLom+ZwqtYqHm0rFnGNNW7g9NJuOL55vRvIgwBv4sdFu65krl/X4xctab3fC4YWOCe1ha+u5L5AcsIP2VMgPNdsqaXmhqSPLc7rj9HHde9cZHT80p2bZhk+2mPSACFPZlsaPSFowALJmulSxtRgG+WgicVvAS7mQwzw+pwfPPqlPfPILOvvg01rf6FOWWLPP5+3UohCF673v/8OzQftKQ3B/EAAujztup3IwAYB9+E/CwilnsMcaoNuGs0zJcpthD315TredOqVub0eFet7gIEsRtHLSmyB7EjkBQ42moX/ODj/2mALR53AEvW5EwoYASJhK5cu0M8va2Gl73mB3p+1gA563u00ELaQBBXlf5SZDeclZJZELZYNf1lIAhv1tYj4/A8oUTOG9bG+YBtAdNlU+zD3MFsRNFKHxtccacjjYxQhXm5A9UHTVZ1tpgDnAAgdD9hjeYNOkOx0UaieKDINfg/UARXyFdC1AdQbYeH18AX7YNykc/G/4ZCfrM77DEpq1tsWWKUo/HodnfD4MThO2gdMLxWAw2ZkLRAaAeR5eH++LNjcMMGw/BS9DcH/97/77ZyXBZeBrj/V9ARrg/+Ft77EPcH60bQb4W+6+QzMFrBmRE8W5xN5UnobmGQa43d4xA8yeQYELOMxItD15Qxo68/XYJ/nJPG3NUhJiNQpQSwGANrZQCgCI1pWB4ka5FppUpHrE0ZMGBwgupWsMU04B6jOTMziG2bJBu4zFd3osAJLAHz7r5DpCsMF1XzAAACAASURBVAzPh/c1f9+cCbkikjAHVxBUBLBOMgbLf5KlK9+J985s11yQ2mIsuw9HdohiuBe7S8AtHQ3kO8gOHbeXKzpJkdfgopgCEls17h/WKIsPLIczTrIry4At7DgzQ2Zqy+U9Nw5+DmvX+LnQ9vKVFWrWKhfKYQdnwE2yY0pAxAY2DcO5mO6H3Zq16VngoDX4Vcv02MRxk+AcmMyu6Bc+/ph+7dMP6p/92ovoAnGvGeBose4//7PtJMBwdtsEE2YwYF1ibDaWPDCckyYqqTBsQ5TYTRuRZ/6DliKwYTHsxAVMEojEg8YmzPQihxYN5wifAAy7vRwzASGw3zcwl031Rxto7zaPAsiazAR+LdXgE81+O7HOmYOEDa/D6s0/kc5Cvjcqec00a5pp1HRgpu7K0LZUtE1hO9jgGQqjmjMDEhKRsNWKNoAT8IhGBOhiHxdTdK4+kS1gdUKiFQMmsMFe2IRwoPlM1Vi723f06/zMvLW+MG0wsBium2XBO7Ozq6efZgBu3WL9lYMrDhBg4nRzY8P6HNjEq1dvqNvra6e94xZ3r9sNW6nxVK1KyfZFM0100jMetDty5JiaLYJ/Q5OJBGR7e8ea5CfOPWrd35kzh/Xnf+Db9MZvfJUmw0isc4sEe5wm07jEQ3uCR/2dth47+4hBOQUCqT6EJTxx/pr+71/5dfUnFfWHtB5LKpTz+qkXIIH4ygA4js4Av2n6PHbdFMTinkFs0tZIpgp+D/jCyqVg5dSajMGbNEiV2k+Aq3G+qkm+FrGttKunQ1UmXZVHHc0URjq1Mqt7bj2iO44f1C0H5zUDaTlFejO0zVSJgohqMi8N81J/Oo40JB4PjScfCRpNAK1NyNFDElYw9iFRyuF/PVEej8akYS4VKioSDd4hvQ4zt7w2x1K30tC5tW3dd+6Srm2PNCk0NJ1WtL3d1/W1de0O+spXyw5LYUDu4MKilmbn1CpVNe73tXrjuq7euKGtbkc3tje1g21Ro6Vh6lRYNGLwjsRhqFotr8OH5nV4ZVZHDs/rnrtP6Y5bj2t+pqZSbhxpTpOuciQMxnTNzZvT1TFtUNMk7rhYnw3rCfObL1rqkRtNVBxT+NY0yTV0dbWr//yBj+rjn/y8+kP2mLJdV9Kp6/X9N37q/Xu7ydfyH+95+1s9C4CbA5+Tw1VIqTSLQN8LwA24kur5qSUQf/atr9PRcl8AYICS2R13iNKQSalieVSIRBJrZZ330EAUUcWRwyvq9du4mWniTgJoNmQ7e7oc+9WGl+1oGgdn1oJ2hC+FhFPHStru9DWztKyt7sAdoNWtTV24eDES5/J53Xn6lG47cUL9zTXV8bcGdk4nBswGtWbdYHVTh4/zwnK5BAQduQXbl9wDGGKyBWDUfQY1JGMVYTrD+olDNPPM5bOBZcpYrmDyJpptVQ1A6DZZflCuqmZgQSJgEAVmgZMmOVIXYdSqKpaRHcSQGT+XAQP0thzwtL49bIQ3t5PgsDmkmyAPMtWbLYe+wFpDZmSpb/y8tZJJC23Qg4cvgC8NXBmgePgu2MPoaGQ5LcHgeTAyf9PHnuvNPjMcMQDV0v2PXtFf/vF/tecCkQHNPRCUJvX3s37Pxwf4r7/rT0u5oaajXd0yX9Ebbjuu+rhrpxfWldNUCVth/fPealVtbK2rpryatZKqFVZ1tNYzCzJ+LmvJu4DYF67FNeIzZq4nCxlx2AMsv68lMwvM8VRCn4pgyPZcUfT1R8zc9C2XQA/baXdtTZZ9fuwTvBaDaOLDB2Of8V5bw75JCDyZIYX82QwnqtTpjoX2lfXI7+Id7cRG7PdSceSwnaQHNsudx75xZ8/mLfYGiobwRbb7SQLeFGL1RlWq1gPdeJ2w5U2d/sdQNC5KWRHmDt2eK0WsFVjcrKDw582MEgVEGvrkuwuMcTjoEDLU3+nshZBwPXmPsS6n9uAmdMdSnCT7NPOMnzmx1fmC1lbXo6PC2ZT2VdfChBCVii7a2t2Ohwrzc0f0i598RB/42AP6p7/+IgLglx1ZyXzE9to/e9VhaklkE5hZlRy0/k0AnImnzXgxmG7WksSgSI7LLNBcaUGRo81joaV2VdZ+sZTCOmKqXtYA7a3I6MYbEv9RWAseD+Y2NLzJLeYmjLlZzceWEexvqqod27wP0GeH3U2dcfyjdWv7vsxYhNZetWJeS7N1teplzbaa4W3JQsDj0+lh5GMjRUCsNrA8gufnOayzyVWUL9ddMDD8BvCyp3JqM8DQuThIo9EepvOACH6hU7V7HbPEHGrEXi4uLmlpcUlzM7NaWJh3i5nhswcfOqtWa0Z33H6XZj3IltqOY6yjutpqM3C0qc2dHW21sZIa6MbqajA3lYrB79LCAVeqjXpdzUZdyyvLKmOzUqq45QSwuHr1oj7ykV/X7u6W7rzjkN71jtfp9a99uTc5DuNaqWobnGF+osbCTOivYAC3d3TxySe1cW3NkbgMBClXUbl5QF985En98od+S51JSaNpSZNc2WEJ7/tXP/+14BD/zleWQMTDpZ7D3mPvMUIUOKkIchGTdFzZIZIM8OIxkpZ9/wvcz06Fe8TNlebpYoPXsUqWRQzN/t56eEFf95LTuvfMMS3UsDbrOCa3yncGnvAIZrq2VhOWrTBbaCa9OQ2Gmg6QDoQLCgCTDgvLv28NXDBngAs2KxgQFKGwxhRgrL0hlbkK6kxz6jCsybrDPWBS09lHz+t3739EO6OcBvmiBipr+fBxHT1yQuU8cpZNba2vq9fvqjfqqTsZakB7spzXqRNHtTQ/o4vnn/EgHbHTczM1nTi+pNtvO6p77j2lM2cOaW4exwIqY3xNYUa4n5Bf0F4DuoMHwv3i5gdG9YnmMt3gJHshCRqMnMCHdlbdidTNibCyy2sdnbu4ri888rQefOy8dvvclyEr8P1v0JHTD73/hWmAv+udbw2g6sKJzYu9a6iC2S20eox5cbiMNNeoqLizpj/zltfrVHOqfH9nTzMaB3Niy/YOU+6um6yX5xEYrKxXdWB+xsxuvkgwClrv1GK3HCexwEn7y8HJ+82sqDIgjFtruyuVa7O6srqmhx59TLXZWUeq73b7Wj64ovbmusqFqY4sLWqhVVGu11bNSVyyGX+l1dQ4u2fSJLvlzE6SCnDvNnfyHdx/9gDYva5xvEAiQMENmMEyEGecQX/PscGHfGLeGNzhPXQHPVUbAUyz+5P9l/eP3CUDhLbAYj8r5R2pXaqWfL16/Y6Z7JCYAdJ4rbFGkIkYBPf7araw4eIZYOLyZu3HBkR1R0wX8jVPwmcgGueNANkljQYdOybQPzYoNrcUnwVaSnScAFu6hAV7KBfVbvfsBjE/N2spwbDfUa7Q187urm5s7qg1u6zBtKrPP3JV7/3pn9+TQGTn7P79KZMeZH/3Xz70oa96f/2ht73LwHOooVaaRb39lXeo0t1WxUEHdPvYs6dOywQI50tNbe5sq1iaOqq4wjVLcdQGwOm+y8BYDDWGF3LIf6L7ZYszhunqVbOi2JNlMgp3s61jB6DG0BnrC1BXrtExDY91QKPraIbDGHZP+tZM48pnyVqJDh/64vCc5jPjNblzwSBvu+3HIFq4Vou8AIoiAC8AmNeYyWP4nZArRJHHrA7fM2eLwFQR2gEJxt6APACvYuuWiWUcDV10gn/oBuHoYvINq0HcJ5w6x/sbhEyiG24vESgWs1peBwx9Dki7a3q9W7PskJCbWmhS2sw3uls3kIbhQ86fbZ0GoGdNggMo4kibq5TCmq5U1vrV68HSu1ituvNtL2YXdrzV0Mv3SAprLes//MZ9+sjnHtdPv5hJcPceWnw20ts7yJ/919mm+NzD3XpHbtbUOkZf6FhJ/j4B5WzwMdvcssVKW83MrSUQ6GjR/0Vkp83DofMNBvnsQrUZliDxIWVRxtg9ZV9uf+2bkg5ZRwLKNyWb0dpOX8/dGPZXyvsfN64BA00TFadTzdSKmptp+cBBI8wgnTXEedldARN6TQZmp5BH0O7lTVChw0x5+CtNt/P+uan9lQBwNtyXmbVzHYcYUo9Hnsbm0Bz2x6pW6mrUGr5BvSlWStrY3PAiJXHu+PFTarRmNMQ9gHYKleVkauaXauyp88/o4uUrau/uOp6Wx5mbn7e38EyzqfnZOa0sLao107KvZ5lY28SCXLx4UZcvPaXHn/yyJ/Df/OaX6nXf8DI1a7S5e2pUagZYeURhSEfKTJ9OtX3jhjavXNHqpUtm5gBjSGL6w7yKjQV97oFH9cHf+h21mUgv1Ow4UVBR7/83XzsA/oHvec8fuLnvXwcZcN0Dwgklx6BCLKhn/dt/475Jv5aqtGCZXdxEZEuEnDA4w5rS2Nrg6rSrRr6vWw/O67WvvFv33H5SzeJEhe1VzRCvXGRYibYurDhJUDFkgzuERUVJFkGlh28w311sedo/RZwzPOEJaXwpS54I9v1q5tsmcB6To+hkraBR7Rfqenqto888eE4PPnVdV9sjTcoNVVuLyhdryiMrgllwW3viaOPuqGfP4uZsTWeOL2qxmVdnc0MzzYZe8pK7dPedZ8z8tlqwRgPlCujqKAoBb2yuHCpMeCWLOOyTsE4C/HIPU83aeDKYTa4BLZ6iHVOKIbIfjdXb3NGFLz+lq09es5xjY5DX9risy5t9PXllTdvdQUgnbEEVnxp//sH3v7Ao5O9825sjpWrMQVcOtobWOvHsAEGaRzm5GzNXK6vU3tT3vvkbdGq2oGJv2zIVQFV02gjZCc0se2zsdXEg0/rk0AV41Gpo92fML6MhDA36zYM2kxDwe5kNVzz+TetLgxCVtT2o6PyVNZVqdd165nZdvb4uJt2//Nijesldd9sBYtJra/XyM+q317U0U1UdzawiEGK700kBE8EuZ0xYxvTF5HtMkwdru0/C4PeHy07ICnitGeML8AE4AECcLpXJItD4Esxha8qhZVOAmSxtLAPALsKTnRTvB1bZ5AxgHY/tNMQ012yE9aClDFiyAbZkcOP3MBoFK+iEq8TaTWhLE1JQ1HCENp3XE1P36E4BU/w77HezVXWaJCyivZvp4CCzgOUncACwi3wMEGmng5IalRn7Ag/aDC8PNepvc3X8/F1S1yZFbbZz+vKFHf3IT/2suvnwAd5fXGR7VwaAs/P9lz/4wa8aAP+Nt77NUqz+dKTlZknveNXtKne31bANVl5TJ5FO1CIQqT9QsbzgIex8mSCdnOYbXFvu9xRksk/zmw2KeW2kWRuD1cS2W7LJcKTP2JDSAIzNJie2PDxog+HPwiPcUTC5FVH0/Dcdgv3yClhNfmdhbn5PwuBjOUEGF284f5QjfphkQUA6LhDgE5wueJ6MzeU+tHtCijZuNGqh1/bMTmQl8OXgMEiRlCKX6dPZM/xzw6GZV4ApxRhSBOQEBtS4lTgWGUkQLCTaXe79sJINAJy+O1wHhd1wr6B06ig4jE601+PQrlKZowb7aCWPJzJ7Kh7KdB8hO4txprOmLQlFKjIRdo354USTARKI6FIiMB1zXxaTrtsR5dIuabozy/qVjz+gT973hP7uizoEd/DAVwTAPgLSgFu2Me2/WbJ/4wDdzwhnImfYRJv3Jw0CrK5/Z7+3X6Z32vdcsHwYT3vIg+ne5Ato/7pcXtttEtpC25LFVmag19VKGtSzGwNvwkNuNwHwHmhJwRLZ+8zAz342OtuMn7sjAFsKyWeYBwdQhhaSIImyapWC6pWSWvVaDOowbGEXlKicWJVs6jGdSgsomvBELWcAOCOgA76HVprFApvTd+uK8WQOfBYR8ZdDDfo9M+VML2N5huRhcXFZ9fqMJRNohgEnmeaaG65Uqej+L3xBFy5fMcvQbM44tpYhOd90A+zgqlpkGG626cetNatq7+xYX/zF+7+AUFBvfsvr9C1veq1OHl9Wucwhj10XdmrEt3KTVpWr1LzBX790UVfOP63u1qbTaVrVulllTPiJP85V5/Tp+87qQ7/9ae2OChrmmbTmGhb00z/7QlwgXigAjmbJfuC7Hyg/i73aN1ATH2ocxPYwjUb4vqiWrLAaqzAeqES0cn6gEkNKk4lOHJ7Ta15xh+49fUQHwAKDXbtK1CDMxz3lpyM7JPCIuJHgTDHEMJ/GOQlSRVKk8sp5YjvSd4gK9mGQggbckcn8LnEJ8KR2OA+w+dGq38wVtF4o6/zGrj7/0Dk9cv6atoY5DSeEOUSQCWEdDMpxAI5zY/WhqspFHTm6pFe+5LBeeechnTlxTEePHlOj3lCvs6ted8fxuY1W1QmE2MA5NrNYVbFYVz5f81rnkFe+H+J826iMYmqKfzMFBwDH04xhrrHWV9d16cJlXbt23Q4juf5YtUJVvVFR6/2cNkdFrXbGurrRUY/homQR5WFZS1cK+is/9cI0wO9667cZyPf6U7OL2I+hf5zgbkCAyMDjv8bxM7BinU1997e8RrfOl1TobnmdAJhc/I9D74f2jsf0vjdN7K2LjhQhXS2G17bXWjAzWatz/17Oet0vIcg6eVlLEwA8yM/o0vVNvfzlr9ATTz2p8xev6sDiYrR2S3l93atfoeuXL6iztaY8g5VjZghI3WMeceBOVdC7GbBNriF0CFM4xP59ltfr95VmUZBF8RVDe3GeAIQANIBChs0MkpKf7LN0pB5ei6EnJ3rlCmaNWS/4B2ePzdAS7Wva6wwfp0k0X7tGI0Ir7CjgkIxgh9krGRisJgZ7vwyC1+toc+RGTvLk9XNvxnAahAXXDsCBxrM/jMAFrlPPg1UMz0VUMvcHUdfdQd/t4lq9pek4r0F7pFatrmF7RwWi64dtW3uNC7zeojqDqs6vDfXf/8g/UCfHsNHN+OPn7lnZ9efv/58PfOCrBsA//PZ3usjqTYZ7ALjS29kDwBMP52E5OrXECgDMYFeuxEwDQTl0rZAZpLCn5PIR/so3B/O59tboJk1wnNljFXGEgW1NunGAr0FjssnLJBQBcicGq/a+Trpx5iIco52en9+MDnQUNz6XE4A2g5yG4eLzTV2IXs+Fnn1zm6QBpg5yESkNGvII2eGzpJDJui08z8yBRRZG6PDBBgkfBMkX96ZZZ2K57RUdunruDZ4LH2FIQphkexODJexCEiRgvRYaY6gjv/cuTHrKZcClxK8tZKXcP0WkC8gVk/aXe8XnRjrzSHoLn2bu7ZGqparX5G6/53tngGcxwzr4KlvnXbcXM65BML9s2bgUAYB5TBTr9k/u9A2Af/Pzj+t3v/Ck/s6LqQF+ycqCP7GvxGbtvzECS95MCwFEcdiSkkbLyTS+2wkVL7aLly75ovN3bFqAVmQRmQcwF95SBicyRWb13PycWo1mCMk5pGkJMcQznVrTymu8trpqppJWMkEUSYnhD9wFiAfp0ldif7M/Bkmd/F69Md3E/vvBSwaY/1vXxXNs3qT3/WQyMXe8bUFO+5pr1c101WsVt4U8TAWQZyACkJ/cNwCtHLr2OvVBR9s6dKl+tUm+QaEYDDC+lGSZ05IIXSpSBK47i592RLffdcVXqWJR1tKy/XwXHF/bbDRsGcRmtLp6Q/d/8Yu+nsgkaIm4WuYzoNUBqM4x6V+3DmluaUG1ZlmPPHxWX/jCl3Tj+oZe+fKT+lvv/Us6cviAmgw67Kw5C94TuYW8qlgiOY6yqBtXb+iJhx/W+rUrDn8gKYx2Ce+lN2Bwq6JpeUaf/eKX9cHf/B0ChtUZRfsG1v19//4Xv+oN+rk/+IfCAD/nQZ973+z/52cD4gDATr7yfwUAtkNI5D6F3nw8NEgt5kaq5EIaUS5M1KoUdMvirF5x+0ndc+a4DjRL9omt5fpqEF096ZtBZh05NXla0jhf0ShX1gg1O9P3gOtJz24BHtAgVCUNYLJmuNcqJZKOIonKGx+VvEMI8mrDSNWb2lVBj1+5ri8/c0VPXFzV9bW2iqWq6pWaauWKuwY4AKxvrnsArjbT0tf9iZfqDa+9QycOVW1txeeJhV+90bQPNJZdUyQPuKngQFBr4foqJy9MWOvsushk8Gsj0QzbLUzuscvCM7us7k5H1y5d1ZXLV+yH3e+i8YwCkljn7va2RoOReqOcru0MtdbLaXOY1w7DfeV6mtDG7SKr2/P6qy/QBu3db3+LQU+nOw4AvNv1foDTCoU+g2UGJ8rZE7ra3dJ3/XdfrzMLZQNgDiPXui6WB97fOFiRmTm5jSFGSAizZ+E1Wq0WHQhi84sEtDJwm+1pWaGfAeKvxBBOciWt7eb09IWr+o63v0Obm5uamz+g9fV1ayTPnn3ACZm72xuWthxcmtOIqNsCAz4V62ABlnb3SDMg4cQUvnweUPI+mErE1ALmTzEJz8R76Cr3CBdP+gf43wPGZsUZhIq/z3Sj6FDt0Z6cNKjnfKbkYijUPsqwgzVa6TEBnwEeihOu37QYzBqcdpAqEDPRYmdDn2nOGqgYeE0iAcxa0VpN40lfvf6Oh0XLpbrTNPGftpldmuTf7u6aKKLlzZ7eJjxARfUGY129cl04DZx78pw225sR3FEseyD51mOntTI3p9J0qGqJwddtr49Oj4S7hqbFOZ198ob+5k/+7+rkGs8CwPvPtefuX8+HAf6Rd73bALg7HmqpUdDbX3mbqv226thbevgWqzCpxnm003GaZw/Nd4GComcvdGRgWCVmjiJcR7AE17fd3k7ALwvDioHC8AuWugPmAbDTjIKIvcfDiomhZb1mj5dpezkjMyZ5OA2gm0l/LLPy42fexIEneGwwDjUNmMZDZ6n7AIBD68yMEgww+2o4VYz3FWWx5hlWzN6nCzpcQwCsqXjL3E0yABwWZEhckq1fAt0wwqx1Co+wb7vplMF9RcAErzPz2cUuDtYYNwaCcPiCeadbjJMDxZVT7JDEMVhq682pi8RgoZMVbhaGlsKYmo5CH5jVxTJxMJV2Op3AfYBu9O/OYUjFFwV6seDuCd2cSuo6oWNWa0m/89AVffK+x15cAHxPYoD33wjZ5rj/Rtl/mIdmKw5J2uOHDh/yDU/VWq3VnYjypbNnnd6EhAG9XqTtJJo9sbJO2OJCF4taXDygEydO6NAy/pU5dXZ3tbnJARCAwTnhOeny1Su6dn3VrVl0WHxQ1u1leuAkgcj8hmO7yUb7bwL9zM01IPFN+5s9sJw22OcCmvhz6EIdqsGH6uoguQKkv8c5gqQz9Em1akWNRt2Jc3USkCaEI7CpR+AIhxSAmsozJBvhi+z/TsCep+BaOfPcOqOSqy0Pk8EE02agxYBmEpuryUS73Z4PULS1xBPDwp645YSvc2tmxoXE2Qcf0sbmlg4dOWrNL0+LHRvsDZINqnOm9BkGQGd04NABXbj0pM5+6T5dvXJNs82q3vbWr9cPfP+f9nAPLATpTtY9lwuRilOC8ZQKfeniuWf05GOPadjraLZRU5VJfmSb44naHSb5a5qWWvrcA4/pV3/7U5oUm9rppZtzMtTf/7n/+McGgENKc3Mt7b9Psnslu4+e21HYY4BtLxjBBHsyCLemcm5xgWEASPTGR8OedbIAismwp8K4q1ZhqpXZqu46flAvvfWITiw21FRPNfVVJxCKFhztVwBdraVxoawBLS/YETSYtMQnbPxEHtPKiolpABRvLUuRs6uIh5ccCZLWITp8pLQ5DYsV9XMlre/2td3u28YK+70e9+36esQVw+jAYDQbOnrisI4dn9XsHDrLsv++1mgoBzNH1cgKgZHguyVPZU1JYRjmlSsRaME1AfyG1yrZwf12Rxs31nT18qquX1vT1sa2GVUcDDCF2N3panubMI0Y3mg0SqrUK9rqjXRxbVebw4KG5ZZG+SqmsQHSOKDT/cf99IM//cKikAHA9iEeyOE2495AFewVRgQkFDwUGDZeBZVh8ge7esfrX6Y7lmpSd9MuLRkApqXP+gLYBQNcMECClfTrTgAYCcTK8oFIEcuFJ/v+zlbG8BpoJrCRgcxnEQH5si6u7ujilTUf7vj+0oJlL67WypptNnRgYc4ezSQ7FvITF/pdjO3HIy3Mzfgw9faYPOIpqAL0hob2ufZKPlcMguI7OmHbieEoMrk5zc7rRrvLe+EA53XvT7IKppyhu2BSHZKAjIB9yJP0eKIkZhiXFB/0cW/70PaMylSDfLTZY4+OIUITQZReWDmVyhr2kh3WJGe3Hs5F20SNe6rWCtZig6TZh+nMMMfBIB2azlypZDeNHprm/lBbOz27sTz85XP61O9+Xl/+8jVVayW1sZRie7RuVrr7zIre+ZZv1SvuPqnCZFu56abK5YnDY8pElNcW9LHPPqmf/Ocf1O50Zq8Aee7ZnhUW2ab6n//rf/2q99cf/c4/ZQDcGQ2crAoArvUCALO29wNgZjyKlTn1hzhUIAvsa2Vh1p1UWM5gFm/anlmT2guNNy39TJ6TdTJ4kWh3vY8heWKwLIHj8Jye2onDg1lpqCx7DAoonnMwGZhBZf8Lco+EQmQFwXSyBvkddOcOOlGsP37WQ2aTsQsesA/Al3skGwrzWktscha0wTAljxOevXJRTqHHz/J699+nvL/mzIw7qIBFXgdnMd+5Ligaxlhl+vUyLBiMMeCXDkX4hSf3kuHE9yz3mqPrKZgHfbWa9b0C4Kb22aZ7EWbBTAHsOAO3ECuQksRMu/s9VZ1ZLWQbkFvlknYHY23tdhzEwnXvtQkronPL64lri59xb9hzShzAHMkR8q9J44A+89gN/fanz+pv/+qLOASXaYD3H9zPPdj5MLJNk5+zRnR2VvOtWS3OLzgpLJiEiFJlMODcE4/ryaee0k5nN5hJNqBC0S38PeG987YBfdKBAws6feutOn70FvvvMUnJB2rBtxnhocHftWvX9PiTT2qn21UPWUVqW9ohIjMST7KLFEkQ4vnUnDCIgZFOwDoDwM+96/czI79vRzCNkQVvBPC17pKFkYb34u9i3hrblGq15EGyRq2shXpFjSptgOACSZ+znHHIAT+2zga/4TCNRsUmdgAAIABJREFUDyPsLI6Xa9l1nGbVbTUOP0IpAK0sWyxTYrgG78W+2UD+H4RF0RnxC/MLvrk4GCgmTpw+pVtuOembvtvu+JozxMGfW/V6bFBuB41VahR17vGz6nXXtHigptMnVvS6175St996Inkuh9cx177UoLWIUD8iEXPdqZ4+e04Xn37a07+4aeDxaYPxXN5t4nGurHGhqU/83hf1sU99QUPV1BsBwIoqTsf6iZ/742OADQXTevN62jcoyX9n7dfn/n22+oC84ekZgy4BgrOp/ACLfIZs3GY2YKncauWzyKlanKpEkMgIj9ihblmo6zUvOa57Tx7WSrOk2XK4RqC99gwXw00Y0WNz06iHtVK/Z6ANQGEADyN0FgdrbTigPcigKexXyJCYjscZgQONUTIG7Lq9oSZ45pYq6jIkN4zujtczHuC0vLpddQh2wQapXtfh40e1cmRe1RaPiXVRUZVmXXleF4CfbGh8T7kHrEOmY4LVD2bwZQ9gTHZ76m7teLqYzsXW1rY6uz3r4DVBDjRWZ7evTrunbjekRsV8MKV4ljN8U26U1Bnn9Mzqjq5sD9RRRUOepwSLjP43RajbMjGnv/ICGWAkEOERUvZ3hCp86iXf13K8N4yP2+ujvprDXX3Ha+/V3csNTTsbcRAhgXZni99hwjsAsDXP/dCMAoBh3dg36vXyHgCGqfXAyT77pQyQZqBxf3s5Y2q9hvMlbfdz2tre1RNPPKFbbjlqOdTBQysu0Ch2d3e2rTOmY8Q+YV/htK/5nQL+0r3itrLTuwE16a7Iivz0+ri/3O5NLBwAOCsus9cWQ58BbDics7Y2a8p+rHtsc04VEizZGxP75EO9VjUAHuVwZmCynn02xfHaPSBeHEAAMQ6OI2iVeU3s88ESY3lZivh27/sxkMlz5cZITmCKh67baCWPsK8r11WCnWXeIXz8dH1z08NEW9sd3f+ls/q9z9yvy1dvqL3b09o63vVVbe/0/Di1BgzyCD8PNZEXTCb69//yfdJwTaPeFc3OEjTRUx6rt9aiPnX/Bf3wT/ySOgoA/PuL8ihM9q+N5wOAYYBxoelO+lqGAX7FHar0t1SnVY5cgI5SeaomrlC7XRUr8x6GzhWH1ogfmGk4aTUrXADALmySzRz2ehnba1lMcouwjCA/VaezG8AVX3/bkyWvZHeGp5YmZGvHwDFJDdxZ4LPzGAFe5gEU7VaZHA34mU6nHV7E6fHNCexJcJLjQ7eraiMkEMR+Z3IcXg+yBIPgVASGdh93mlDZ4ETBWqMAtkRhn+VYxljvDYnSqXCwCg4OwS7DfZGU6QQ2rMvIxrCTBY4vnB8RRDHsDdXphWdvpoV39yWF6jisBJtDkvJ4DXT9khuGPbABwOYckM7F/Yh8ouxBTXxK8gJ1tPsTdV1sVuyGMuriUMFAKAE5kfyKQxaFYbdPYA4SEaSP0qAyq88/ta5f/8QXX1wN8EsPL+1TDMR/7r9ZMvDHB5p9YYl17OgxHVk5qFYtJm75HYvDU/DETrttm5zLV69qc3vTi4BFx3eG3bxQiG9NuhwW64njJ3Tq5EkPX8XNmtPW1qY3Gjw8OQDWNjb00MOP6PrGpraTDU323GaT81SCYSXyrNflgbw0g5/LqccU4365xHNQbjZI52uR/i1jY91mS+lu4QKQ2Fp7qwOTAhBn8owA3aELIxqUae+Wp2CJ5Syq1aj7u3PLOQz9IXBYxIHHoRypImEthK6yiK6wy4YRAJi2HFG5tsIxO06GOEC4GjZMY/RDY23u7Do9hnhCqsdGs6VXf93Xa25+wS4LA1hj2uJUxeOxU/H4bJwyM+hqZ3dd43FbC/MlnT61rDOnDmp+lsSvoqr4leLkMM2rgiymwaAfG09Hu+1tdW7s6MrjF9Xe3LRvacXTt1wzUstoVRa1Sw2Qb+gDH/64vvTIU+oMqUQbZrhxAfh7/+6PjwHONtP9doHPZVS+oiQiSxy0FPLmMEoGhDOP4UgzDB9aO0b4FmDjJ3Uv77YhcbO1QopPHnRUnfR1eLaml992XC+//YSOLDTVKmGZ1pWGbeWnA9XKeXch8AS2a8SQhDWM5Zi8GNk/mHULG+wAG7sW5DTC09vefgw/FFRmWJHJaBiEfMFewv6ZpNdE3kM6kC2rsCyCIUCfWyip2mho4cCC5g7MW/LA4ES+ymCPVKiVVJipaTAFtGKV14QujcG2wUjtG5u6fmVNW2sd7WwN1N7pOv0QZneXgm2nYwlQ6M/wrq4mxwUmxmMfASgVylKxCXCv6Znr27pwY1e7uIyUairYlB07qhgSRbfPHvU//uQL0wC/+63fZkvDUrXlgnSm1lCvu6t6Oc04ENAwxmqsotygq5lxW3/yNS/VPQdbmuyup4CIAFmAeE7jYFBTJK7Z+YI1eYAyCstGs+Koc9vFoQPeF3Oa7e2ZJjSz5sqcfvaDYwO1XFkdZBZTJsbrqpTz6u7uuChjmIdFurOzpZm5Wc8N7OyEtROH8PXrVzU/NxN7fQpKygrF7JyhsOJrf2HpP9sySrap6veCvbJ1EtrfLBExgWdP9adJ6z0mF22oCh5UGg5G1h6alWM5Vst2DyD6AK9atNL+aYBQJv3xzV509wTuwAOGPAbuJLkYNOLWiNcaUdphu1pwt8HptYWi+gDfSl0F78MUYiX1RhOtbbW1trmpnW5Pjz/9jO574EE98tjT2ty6OasU3BAzFy11Bttm3xr1kp0Axm1ppiT945/8Qd1+8oA0XFW1zBDUQL0++tgZPfx0W3/px39W3Rxyoptf2RrIvn+tAPiH3/kuk1LPAsC9HdUsU0F/U1C5xBBcwURXqTTnGZ5cEVvDiQ4vLSifQC+vDhDIa4IV5fOcmwvgngEz9MJ87Wl0AdmAOjqUyCg8oIi9VwBg/GX93ti7EqtrrStgObGaTohL2luG4fjicaKQinWVeRVnEgnWLGtll3CP3FQrKyshq5hpaYyN6O5O0vwGMM8G8FxA7fsiTZF1n1nEZuA6I9/4nhUD2fr2sB6SG0sWkDbs2gmCQq41txidrH5fu+1u6G5tchvSU9jXkoemo8PR78VoOV0X1my/03XnHZcHPgN3YGzpOQnfeQYuEybxQOh4qnKloWK1rmEup93eWG1INxoeJlQG9rwv0hkuTFW2NezA3S8Xl8OCcqWKhqSRFlt64OKOfvWj9+t/fjFt0P5bADj7nLgImX0HHxCLlA/18CGGWU5r+cCSL+D+dhagjIEu2jGXrlzRMxfOmwlmA9tzjaCKIBmn19trQRw7fFS33nqr5mdn3a7HRmf1+nU//uLKshcSdiMwy48/c0Ebnd2Ih/XkJQxUTrVqTXP4kc7M7AnVaXE4qpiKJQ3ibW5tOsbQgz9Z2l1i9PYv0/0Tgv77fabrMUsagDdjB5MSOVlPOVYkJBYGxRRt+AtPTXgxKAIQnGnVw0mCm7OQs64OwIkax4lUKUXJjB02LooYTdKY8G7lZQMQg0wMBtbVrm3jYNGo4GDmx9rc7arTx+4kgNVMa1ZnzpzxdwbcsFKjrQeA5/l49bRuAMSXLj2j7Y1ruvP241paqmp+tqCDyw1ViiPVykUPqbUas5qbXxIxi7zJ4aSv1fVrWr1+VZ0bWxrv9J0+5vcF0KCVZElHWaMpHYKSNndH+pUPfUSXr+9oY2egUm3GgIpr9nf+7R8fA7y3dz0rLyMpy7+CZGYPDGfyHItLbxaYTiHMPLVtl2iKIaQRDs4gIQxSNYowLIVysKTISzCD11RVmN5+RzUNdHShqbuOr+ie0wd17EBNM6W+WqWRWmWGNhl6y2uSL5vl5bPFpYQpXYYwOLH5/Ow1jY4M83RX9zkzVGze1Vxe6L7o5vBvE0fDyilPLG78HwGQ3GtmJ3GEIK7Uq95eIKpVaqoifWnVVG7VNYLdZP6nVlZlpqlCo65Bf6Drl67aG7q901YbP8o2TAK2QFK73Q1z9ZRBj7SqyuNid8Z7HBHdC0gJ54WMcgFw52tltcfSk5c3dGWrpwHFVYGUsJjgx0fX3qSp7H2hDPB73vEn1RuMVG3M2Xt7fmZW21sbatXKZm98eMCmAsR6u5qbdvWWP3GP7jk0o+keAI7uC+wffFIU9uHaUCpGGA4Aw8NxuYkB8MrSAW9VhFjA0GbeqlkRlzFdHNx02vZLEfb0wvmiipWGnSiQcq2v37DEYWlp3vZMrENeE4W0GTY7k4Q7A50H20Pt7ES6VYo5zg7yTBKB1Mtt7X0OEBnbZwWHb7pEmFB4EfxBkWZ9cAAVExJJUsFPG4DD9OZLqpTCS9a64XLRjGW+UlC5Xt1zRMmeH8cJuhiQ1kFkcP8VXchBvpRKOYcFgeZtScdnYeeHvDsRvQEJoRHHzG2NfdxWFwBS0aUrq/riAw/q8ScuaAPwu7Wt1RtjMXvJ/80KmpEsqEsnbESLv6F2L/xlVYoBWgBJjtmbidTIS6956XH9xT/3Th1ZqqiY77pwa3e6mkwrenp1rL/wI/+bevkgqbL9aL/cZa+oT12C58MAA4C5Cv3JQMv1kiUQuEAAgF2kVcL3eRag6gJtRmtbm8oXxqpXpPlmzXs60gHWSlaE+Q4k1dD2XTc7bRTh8XlDto1sa0aHA39ga8CTbhxNMI9njT0dtFQcZWvOskpfb1j58p4VHwDYA/3MKrFrJaCYOZTQBchS2wyMc+EFTWHI/YUbxF73A4CZ2NKMiMtsDC3XYD2y5yQAvH/Az8OPMLapq5gN7VGs/n/MvWmUnel1nXfuPNaIwgw00A30QPTI7iYl2kpEyVYsMWKTmmV6xfHyn0i0ZXnlh+PYsWNLli0pya/8SBwlUjwpkbOWZEnWYFmWLMo0FZISh57QA9CNsYCqQo237jxkPfu8594PRVBGd8tU0AurgULVrVvf937vu88+++zt5z5zRBwMQxt06YAN0nBlU8P1/LysWeKZAazu95acZHQO+DDm7nZH+wjW3NTWSCtwhigix0oWdLwPSYxYo/JZ94JCMwiVORuO87bX6dmtjS27tb6pwg7pJXvKiWNHrVku2MpCQ7+R6Fm/rU4fJwIBRWATbNB6+Zq9crtrv/Jbn/3aSiCyADgO+GC1Qm+jycOkzQorGtr558+es0fOPayhKrW70kLTzUy05/burl29cU1AeL9L7mhiizlwU2Y6QwO0ffGcPXfunK3gPTs3Z1evXJHkAaDw4LlzEpvz9Rubm/alV1+xW5tbEoHDKPNAsOkQ7Xv8+AkFN8hHWDocBOduWaPBnkLebm/ctlsb6z6IkSx0xJRoACM/8wO9q2bL/MW9kpKCOP7kcPcrKuvMZwrYBhPN90IrjNF1tWT1SllyiKWFOQ/UKNKecX0donUxj1j0YKGkw47NgLanh5V4Zh5g0mNze5JFAGpoA5es2x/bTm9gHTFz7gnHJl+voU9u6uHC+mVxccGWlxbtyMoh/TxolXa2t+y1V160YWfXHj130k4cn7czp7FHq1ud5DL0UsOR1aoNO3bslM0fOqKHbm/3jr117ZJtbNy2wmBsc8WqKnZilBmQZPKUYUaldZXqchT48quX7Hd/7wvGPMh2i58V3VJRwSI/8lPvngH+C9//vXfdzdiYsh+8F4MbH4v/B6MWXyfHhCiMUkEViYrTr5EeJgYaZ8Es0qtxwMpuzG1oIoFurEAHWmSsS5fDwOpp5ZEoN0E/TUAEQ3B9q0x6Nl8c2plDMMIn7OlzR+34QsFqua7V0GeyVsRU+eGN1AiNb8hmAouzpmCJcewIVsvbxO6HmVcLHn9W3p8zkwy98bpu50o7DcDG4YXPLRPMRSsDPsQwo2woWm1hzprLS1aaa9ioULLOYGxrG1t2e2PLWq2+DXoMYeJuMtJA295eR1G8vD/X4LmcyiOYvXUabdBIMNJBnGYNAEBWqdj+uCAJxK2dnvULDRtQIKbpcXl5w7JKt5azv/QP3lsU8ve88K0CkIViTUCYQZ1Bv+suCRQylZrbIGGT1WvbknXt277uCXv8aFNRyOF0404x6HndXJ8ZAA6ZsmziXHYi2UA+Z/VG2Y6sLHoq4cztcQqCsoywWryp7ZsFG+qqAW76nnRWUvgEiYMjhS+kWfuZLZVam9jlaYOdBjdw5gGWA5jKvkoDn66vlEuCvsaphpARsUfIzin5wE6/HgIgAeC7UrvoniVQLABdQr7V0L4PgATsiAmDGa56ip5CRrBA42yTBKIg0CwARiR0spoUQKvQ0u5Zd7CfnFM8wKhab9h+uytfZP5eYXhzUlCM/fqdjr1xY8eu3diyS29dtdWba7a3P9BzwVWQ6yfLU17j7gwzIl2MQaWJpxoCENAQj3I9j8NFpwp5hOZ51LNDVbO/+gPfa888ftrGvU1bmG+4vWWuam/c7NkP/Z2fsr0R0gsHmJJrZEit7JnPv/2LX/3Vr3bifcXH/9r3fp9Y6f5kIPkVAHhu0LECGmfY8lrJatWihuCwxRqOa5L7EJ5BmNlKs261kt9nrYFU0ErvWkH65EOc4LcYVAt2VM+OBhmHWovIb6oELCUHEelck++uZBdpOFI6WNh/zmAOVxVfLk2YAt4kf0Lfi9a9QbdUHWUH44GFcBcJdxLtRam7FwB3e3tzOnAX7zvWpoo3ZhUymIlBNXBQPJPR7eA6yHIvJcsJl1Hcc7rjtlDFfcKNAwiZ4j2u37mT9MYFm+THVq5X1J1hJic8ezvtnkgK9lkl4o5hgyv6P/KnXpcI44mCu8YQMkglGGrNmW3s9ezqVtsuvnXdLr11TYUa67nd6cmildvZrBetszu0M8erduHcKTtz7JA9eGJFaZEMzQ4xNpiMtC/2ig378rVd+43f/bz9zV/+Y9QA3wsETzW7yY5GmqvhWED12aeesZPHT2hQipb59vaWbW1teYLYwrwO9c2dbXvz0iW7cu2KjYgZrpGeArXuzBY3ETakWqrY2TNn7PTJU7YwP2+3b93Sa/Hr+IkTqhRZpDu7u/bia6/Z26urquh9kyRub2SL84t28tQpCdMVliHj8pGmvyXPSJqc2yRVra9pYGy6CbPQYMZE/YdyZ2px7HA3mL6pIWygW/clFhhND0J8fjDHbu1DIe8DcAGfaQLCisL+0iVZnmtatVywZr1mjXpFEgjAhXriWEDhb6kDOjviFylmHFCevIeljzLk5TRQst5wYtu9obWYpsgXxJr54eltjng/y4sLduzoMTv30BlVt5vrG3Zz9aasywZ7u3b0UM2OrDTszOllO3F8wU4cXbJjK8vatDDBnptbsIXlQ4Ljt9du2LUbV2xvb9uW6g2rEJ7QI0GpaOVaXQ8LsbVYdTGdf+3mhn3q05+za6t3rD/CBB4GxjRcyQbxD37m/7nvDfrgJx4EwPd6oT8MAB98NuLvB4fjnD1yxiVAtkAfQEMelSF2SIErrIfUxlU7TFbmnmgo1lZOICmVWYcFBQ/M/yzO28M0BlYe96w6adt8qW8PrNTt8YeO2mNnj9nxpYZVkE+MR9asoV8b2TjvA5isFw1OAoZg/LHdMQbJYMN4b6mlNcHy3q2o+Dl4tnRGw+aLlfEhPm8f+nLFom80ZHPNGYIYQnVhIPrY5rBt16pWW1iy2vyStfs5u3zltl27vm77+7CSWKJ5iAMXgGvjA2NuheVMljufEAKh9ndyVmFmQEBLjG6Kb8dtpFRVuMpV5Dg7XRtkADCFDAUpw1wAYO7rD/zoT7zr9cYXfu/Hvk0SiCwAZkiUAIOvBoD/zNc/YU8eCQAsU6dkpwWbBSBFOwcAHliliEWgDwxJY5jPJQZ4KTWrZrmYvJ8gN+L/4WkaWlAB32QTpcGkNGGO5k/66BRTL86VOQW1mAO8+bplIDKSy+gyiC2We4UPOgVIiWGiLACO9wjo0f1T8JHv0TEspOIGsMmgWQI0wQbHuoD54mO0eEU0CZO7/px27gTaKyVzObiBLfS1BjAJ6ykKKrSgdNRoIQOscTQCGKgAZJBHmlfioSvW60/syrVVe/HFl+yVN6/bxbfvWIthy04q8qVt59n1OZRg9NW5I5xgnAbtpPT1N+4AGHcULxhgz8qjiVXGPZsvDe2j3/Kc/dnv/mbr7yODQLLBvlOzl6/s2H/z4/9UAJhrEQzrvQBwLPJ3wgD/19/5Xboug9zIFssmH+DmqCuymjU6LhWsUS1YlYlUujKTqg0UDT8UA6xZGDkNpH1yNNZQGYWdtMCV9EwDntkMlFzowQsaICcmGnY/FcQwwPzS4BWyhzQUh7bWvwYQ7pHUclqQ375LGKddh+QCIUY5saasRS8avdMcBBdD4WKM08Bl1oovALU6N8xFJJ/nKEJ4/UbDpZ7xW7MTaeAtzqHQuuv10lAa615JeAO/XoNuz/b329bZb+u8xumJ97S9s5W6IyNrzLmjxPzSvL5mt7XrUerMfNClG+WtWpmzMV3YQcFanZEdWjlqe+2hCDPW+L/51KdsfWvbVjc2bG1vbJsDsxbS4wnJzEQbYzNIIrAPjaKBruXNqnS6wTU1s2/+k0/Z+x48LcvHRp6E06H0yR2r2Jeu7ti/+tRn7W/80tcQAGddIA4e/sEUZD/Ox1igTPHB6jz3zPvt8QsXdGiiR3nrEmzfhtrqx44d00VnCODG6k27+MZrttvaUwVGNcMh6vNjSac2GtvpkyftwQfO2KGlZR1AVEQsMhjKYCpa+2179c037fWrV63b7zr4Tglyh5aX7cSJE1avN4Qg2NQ0mEC1JI3QSBd8bWvDbt9Zn7b+eJ/8nLJJyWwWU/1v2iG8kpsxFtnTUeyyGOB7uErIn8/bELI4S2bcATp9hNAP3Uqh4BZh9arNNQm4KImBgZmmDQcTCOOm6wbKSNSd2BVStxIocRk1shMAfc7agN+h2RYtisFYPqx6kOSx6M4ToyH+gN5qOnJ0xVaWl+X5u7m5pYptb33D5ms5W1lGAlG1uiJsl+2Rh87Y8tKCNWpVse9IZGAGb968bne2NnSIMTUOg8RDRwvFilXrgG4LVRvmivba61fsldffsi++eFnVPYdLrlBVZDT3k0P+jwMARyEjyUsaYLhLzZWRRGgDzgDguL++M0PhBAD2dELddxCmUr6cBQ4tPVs+m7QAZwphcQ1xQGhxANK9CoQDSAChWKJNumKF5yo5O3NyxZ4494A999AxO90sKLgAMFPDo5q3M+5bicMdoKiEIwfwdFbkK4wHs3Sn/J024cyWSgMkKeoWGzNeTyxE8q0ej2CDUxgNQCY3lD6Qw5/p8R5FY6VhpdqCdfp5u3Rlza5d27B+n+elonXLVZJuWJ0NALjHnorJDgAsCyyALsCXdQzQSn6saQBWmtZC1dqTsl3faNmt3RkDjMxDlowyyHcAzOv84I+9Nwb4+174NmnccqUZAzzu99QaDgDMYQygzfc7kkAEAMbmjiJHAFBslVs2CTAUSkruEwCmfdlzPWIA4GNHlt0PNDHAAWyzA28BNqP96tpdl7Pxf1mIhWdq0uT6MKwDjxha4nXUqZDnrx/UdKfENjLlnWnnRlgB7ytLrEy7LAkQSI8tZwefPQlAIbCvsCXXfbp8xJk/DnTecxAafE690XBbKu6phnn4eg8IQAcqEC5A4WEV2Eq6pIyCkHAZLP6wWKuqg0MXrYf7DhHi1aY15g7ZrY1te+PyNbt8+aZdv3XHVm9v2OrNdbu9bZarVaxPB44iUq+dcZGRPZyXutNCmcJWiQKsRp/vUEhBbmhWoOBIMjqGxwCbg549fr5uP/q3/5IVC21JpIqVqvX7efvia2v2N/7Hn7X9DAMc1zJkjVEIxTn2TpLgfvhj3+m60PzY5ssT+44PPGZzwxkAHtHZrOQdADOIbVVl1uDl3ajmbKVZs2ry2o09VoVYfiICCy0q91D3XPZ1NHDcMo3r1RuhGfbBShU7KdyKji5rgHsYBZHixNMcE3+mkEbDq205+dwC2iWdSL7A/YG7L0QQRXj8CheRcNpkNsVZ9SkrfCBwxHXEXsRlQbaCVw58rYbB+fkTFgn9L6Sc7Np40MOQAMedeEbANaORMTTINaPolG91evhD3sQ9x7CAa9ofEvHosc3sz1vbHVtYOmal6pI15g9r9ubl16+oG3tzfctytab9+8+97JIdM9uVJo/zmfvhPvOEY9DN1bXA+WmE7VpfnZSmz/Hb4ydL9qf+5NfZow8ct8a4YyVzqWxrUrVXbsAAf+6PDwDHIoyHIcsGxIXn/1xQhlBokT7xvsft+eeek/4Ghm7zzobEzwBRQKs2Vzz7uh174/Il2ZixgSnYosgG5PQ+rCsVzJHDh+3MqdN2+tQpBTdw4AL0BHLTQsPL8crNG/baW2/Jai2mdllgRw4fEfDmEIbZbLX2rb3fFvhtNJpqkbZ7Hbu1uWa372x4ElvG45hNnM+Z6uAy7hHZa8BDmt08whDAieEMPMo4BQQjKMwqTbDrg6N9Hq4QfEysMBs4w3LlkjLO0Quj6UMiweEvrRIPjF7DW+QohAEiEvWgOVbkp+uFW52BtYYT26G1zIPCpsGmr+uKRtNbkBh+M5zIw0tFSeuPDWixUbPx/p58XBtVWs6Ar74tzlfsxNEVm5+rKpCBAZzz585KwrG3u6ONifQ4P/T7mvDvQQpY0Sr1Rbuz07Eb69v27z/zB3b15prt7A1sjgEI2E9a/cnajmv7Y//H/52tOd7Rn++HAY4XvBcTPAXAB6z1EiLVl+oeJ913vEbcX2dOHZEoay1+Lq0F7pcnIqpjkWLEp8vJdQ9JT06pFEzRzEVCrXFWgCzsUKAwMYx0ZmyLtYKdXSzYM2cO2YVzD9jSXEM+ww2myXNDG3ZasqRrVPFkHkydU2C7OCzYNJVkyEbcQ1Pv68thoxdP4VBQgIUCIPEpktpgm8haAUw7AKbVQTdowMY5ISmtaPvdnN1Y27Fbt3dsNC6KNUVDLIkJADDPTJx7bLK5DzWg4QUfcg6/tA4oAC9ywgBkuA+CGYC6ULXOpGTXNlq2ujuwQaG1YrMgAAAgAElEQVRufdTUqbCVREndFXfs+Ms//t5s0ADASAMo9jggCE7Ae7OEE9pwYPkyLUmXQBQG3SkAxgWiTLtdxSsaP28V8zNrmCYPo8cAUEmACVmFD5RaGoJb1s/PwRuDYQEkgsWKtrDu7dRf1Yv0kJf4fIcf3v46bl8WzBepk2LWxITRLnV9o0DomI7YZKrl1OsO3SIpLKZCqhJ7oyLj1WVz6iEKLzHAXLTEYvsh6/pf/Ep5T5xL8XPoWQTEV5gtQGvgrFR0KmC2YYTdloq2rjPA2lL1dPICY9mYoR9GU7mPs0iuZMVK01rdoW1ste36TbpjW/bam9fs8pUbtrXTsdGI9V20IRKmAgaF3gkREBn59ZWUCNkI0d6J7nYZgDPBkrahm9cQ3kiWV5O8dyUl6Rzzu2/NYs8eOFKzv/3Xf8BWlsu2s7tptLavXF23z3zpsv3qp1+39thB470Y4GAf47r+4q/92n3vqX/149/lLgOFsS0Uh3KBaI7bVlHBnDMB4BoM8Fhpn+McSWkwt12rlSZ2fL6ZOiFe7ISem/ukcIme28tJX06AVLKtk60Z+tuBuywEAEb7qyIudWljXkmSChxKEnCWBV6KYI617IVh0gAnQo575JPIfi4qdCNjlycQm1xB4pkJqUYUNFOZViooKegIlJAyMQ2AxrM1Y7CdQONnDhKS0KqQQAiv0H0gPGoylrMM5z9MMNcMHTiDfL12N7HhEB1l2Y3p+ciXFFI0yvesO+xbpda0ds/s8LEz2n9fv3zLfu/zL9r+qGhfevm60YOXlIlXw+q2MW97HaRAvlRQA4yTDatoFJh1AzswwApeGNnh+bz1d3mvZs+cX7KPfvM32Jy1rFHCuq9jXSQ7ax37zU9/3v76v/jt+16DH/7wh++eLDzwlX/oP/K59/IBzr5GAMHYoAIsatMbwiISsnDEVg4dkisE7QgBuDRFLQ/GlMCHHnh7d8e2dnakv20Tk6dIVjR8Bdu+s6kgDEDws8+8X20oGM6QsUWrASC83W7Z5atX7Y1Llxwkc8YUinbq5Ek7fvy4NhAOCNjfflfN1qlerTfs2+UbV+zWhksg4meKh+1eTHgWGLnL2mw8LjDuFARH+ztjPRNf7xP+MwCswz0As9PhunbB6npL1g8Fpj4BwnWiPlMbHfshhubQEFerDB1ANRAS4DGLJaWAwWzkrNMb22a7b60ejhgRPeoTGAAYGFamRPEs5n0QPgJIZjiAh/HQYtMWqgy27MhtQ7Gm2LiVc0p/KsoHNG/nHzpkTz95wZYXiOycWLVUc70fQ1yFSWrrl22vM7KN7Y595vOv2+VrG9ItMVyVLzClXdP94n0yENnjveQL9mM/8+41wARhHGwBB2id3p+MLVP2OdBBEQxwWDb5RNtMYxpMbeJvoriZsluZ+GSxjRnLHfe/Td7QGRZMQBKNrSQzzgw5FHY47P9PfxaTAdik0+FMsRIH0eT29q042LHlysBOrczZhYfO2IWzp+3YXM1qk778hev5seVI8yI6o+wAg7AMJWHl3LYHgIKuctwXpSNmy8FHX7piwC3VPzoz3gMtXI+A9aEkFwixPXphTBFM+AlSl732yFbXdmxtc8/6Q5d+wH6A6rgOmrAXS+JMJ4O2ipxFEsEQplwQUidDEeP+jDqrhLWbM8D7k5JdXd91BrjYEAAe55IjiQUA9vv6yfeoAQ4A7J2MrwTATEHL6TwB4HnruAb4SENBJzlaksTFyiyfaOpgkrxIh0AQbw2wLLoLBDZoh1eW5SHd7bY1bBzgIoBrrO0AAqyRAKPRLqf7trK0OPNgFQiHhXcmOrpmvAYHNHpMnlGe22BhFd/OGZC6YiI7Esvm8guXqqgTkqyuZlpMlwkEQ61Je3yjMzMbeq2qM8CsUf7O+3LW1wfM0C2yjwF+iaGWhCRX0HuWu0ypou4MwzgwvNobcdcpFmyn3bJypWatdt8uXb5ir795xW6s3rFbt/dtHWSQ0rj1OGAxkaNTweBxQTKfIZIlKZhS5DP/rsEnj60l8tvFTln3JU4E/Nc96RHgO0Yyo2eHvTxvxTF+8mO1kau5nl04f8QqpbFCShie63ZzdntnYBu9ibXHLhmKwof7e5ABjn3xnWiAf/g7vkukVD8/svnCwF54/6O2YAOrJJu4fm4iAFzj7+wTOQYqRzacdK1SHNnJJTTAztYGw885IxZTa8QlEAEGuUaSushKzPcQGGjYTj6OVlesaXKOmDLFBDMk4BpBGKxfutgAxan3b5I8xL3g2QGUak9LgS3T84PudIcgDg/PcOwwC3cJ7+osAPbijDMTpx+PkI3hTXVDNNjmLhbcK+QQ8q9mvYMJEqbS+gFkFpA1DuSVDQCWTzUSqTx2p8Q0D2x7qzUdqESm42qykvVwnqkXrT3oyYLvU5/+rL19445dvubuky14k5IZ1vyjCWmszIuwpv3MoWjLjX3o0mkXdPQOrtkfuqOeAmSwbBQTwlCnmdXMbLFm9r0f+QY73hjZUh0jhL7BBV++0xcA/ms//2++tgD4nmxXhrk8CBoCDLOJMABApXXs8GF78sITduzwEasxtarBE6/K1bbEN5HNq1iwO5ub9hYWaWvrtgs7KyF6wXa3tgR6WXT/2bd8i2tZAE5TAbu3ALjegMhrqzftS1/+knzwsEhhohMrtRMnT6p1y4Ike136waQjom1IC+zy9atigWHbosoKbVRUfFlQFA9FfH9hn4AjCQvf5RgBGMp+IF1PbXWKNnWAIt1wACcP0xZjCuvi74OKP2kY3eQhMW9mhG2wocMSzzeRS1SMSy/2CkuXMZ6hHA4+MMXE5sZe17ZaHVWDXHOkK9jGcZ92dncUWyydFUMist2pWb6Us1arJe3oYrMqX79igSqa94rXKiCDzYSW7NAef/SUPfvU++zw0qKV8wUrYaXU7lihzIHWl+yhUl+yW3da9ruf+aJ99vfftjZvV/09DhBPLuMhhu3D2aPPQZ7L29/7P//ZfT8cBz8xkuCyrEcA4KjYY61nC77spqfDLDEMKlxcj+DuIsFeJUlEpBPGx71o8UFFD5lg45wZ8Lstn78OgNclEZ6O5kA42N5UQKXhkWCJVazKixsQgITBoQWbEvpyNqySdXG+tfK4b6cWm/bM+bP2xNnjdny+bM3CyCoTpoCxwaENnpTIcusAQLLBOlmN8AtdrwFUATL4PY7xgGR+AiGBT1pL2KOWB04AZYVlMO2O+lEOmWLDqpYrEquZAPDGnpKwiNGFJRagltyHwRZ/8BS1LNA18sKwBOhysBudq4S6kg85dnoVGxcYgsvb1fU9u7nTt0GxztWQS0o+uSj4AJwD4B98j1HI3/+xj0gCkS/WrIcbBO3XjAQCuzfpmvEBHnQNAPytAODDdQ3BBQDm2gPwAcD8cjkXkpRUyNLyTACYIIwjcoGYyO6Oj08BQErJimcgDnCuZUzdRxQtWkFkS7hIiJWUFSUg3Flg3hP2a7qbSRKBr7czwF6oORHhh7vauKktLelVJm7Wu18pMSum7wEVrJKku+RrYPJcS+xSCM16yBbNZRtZ26h8uWx9CvRqSghDPoLThzyU8ezt28LCku3td22ntW89hhUrVQFI3E/aw5Gt7XTsS6+8bn/wxS/b7Vv7zhBP8ERlPy3433MVdSqQgQBQFfykZerdCfZyH7GAqfOOG8/KYITWNYXAxLM8/byygoVs1JVmFsCDNSEdsQndkXHZSsy49Nu23CxaozKwI4fmk362bvvdgu33x3ZjZ8d6zLVkGOB7AeDY096JBvgvv/BxMesA4Kb17WPPPWpL+ZFVAEXFvCROrgFm8JtI6qZHSCcAfObwvIZBxe4nICmWeuRBE24956x/tggCAAOupMGlq4SONZfTgKnWxpQx9hMAIMk9ideZaqABbJnuh0JjUuQ2369e9ddj7wtpUABa7iF5B3QYwqvXnWn8vc/CPWYhNBHZrPuPBAxLG4As+xxSs/T1/Dx8f15D9yUBX3lZM9OQhia9C0j3hXVEWFVZZAWkHzp8LFDx8B6TCDpxlyUCVfL5KrbqdmX1pt1cu2NXr92wL760avuEHJlZtciAqNk+YHVhyXZ2W+qS7Pe71mzMKydgcb5hrZ1NWbmWUgHOeHM63bwPR+e3WpIzTb89sEbZrEF3eX9kH/mGC/bUiYadXKoqAKZtRXtrY2i/8bu/Z//tL34NNcARhJEFCwcBQvbmB10fGj82dTEHk4nA7/sefsROnjiewiFoa5Q85IFWpUpaFmTPWt2Ovf72Vbt284bAKglUTG1SkcEQf/Rbv02OBNK8qeL31DSxDqn99db1t+0LX/iSbJM4ZDkEz5w5a6dOnRItD9jFIimwfLQ72FTfuHrZbt9ZmwrQVYEV0LHgnOCtU0kUkmtFXJMZ4+Z60NAP+ebtVzE0wMFqZIG0tnkBABF+0elLiXIuQ9DYi3bM8Ev2obYpowhnnAoMPkYV5u1r3CTI4AbY5sV6AHC5Bgjd0YtSwe21u4rcVOiBJm2RJzBsRsXG58OKsLm7UwBvCgA81yzbXNnbiIVc2Xpd9y9lan48bFu1PLZKaWDPPXnennv6MVueb9qEtt+QFu1I9kPdydD2OgPrDQv2+uVV+61PfUmtRB64CRPYYsTwRy7LdJ+BIR5u5CCF8dj+7k//4/9oAPhgtyMOhem9FwE7sxNyzXdQsF8JgLMMsAz+1VwNACxLBYFgChRe10Guv46/LGuXTRVHBQAEh68rxcUgCGQ6aFagChpHglJSUVkv18Q2sKb1s6XpfEIYqrmRlScdq066dmy+ZE8+dMzed/aonVis2yJrqDC24mggKz5SAKuVssHoEHsqUM3EMNNEAsE+IDKAjWFIU6wY26EHDOgZVCvRmZ5KBV9vlya46wWgoGwM0t/e2LPb69vWp2WMDTAxtAA7nsdRXsNEPHgAwABG7A+sc25GfEwALTmyKBmPg4zWZ7FsrWHe3l7bcRs0huDyxPU6M8dm/bUEwBNS3OTc8pUAGAY4nysbWsSQDfRHdLt8nkGHXwLAWQbYk+DwAaZInjUBs8VBrOkARlOtb6bFK3qf4kvsPhKEsv5P8cxBjIbWh+/c1pCKi2unCOLEFtONkB0eLDEepuzxGQbYNcUOfoNRzhaluI14FqizuwrbSH7ynA1K4Rp6h0rT93SNkoa5OtewfdY+hY3WoA8SK8IojU5IxAMJUKlbsdrQ/njj9m378iuv2qtvr9rl1a6t7fTkrEDkNoAXNphiDKA8yXmxznuMxC/Wvxg7nFmQfQ3x1/YODgA4GG6GuLyzw7OZCrekRM9TtFLE9nvqdoyxiZctIgVlyQoTXFVyHp5SnVizMrC5pktCkA91ekXrQni09tRVCwZYx0+GAfZzZlbUvxMNcADgXm5o9XHXXnj2EVsujK0mr13CEcZWLZlVfOOyfB7bLMrenhjg8ycOaX/xQsj1t+p0AmbToHx0LjSgS7Kk/Hz9ehdrSJcoxDMhWEh2sDwdDFKgUF5/jq4ERZP0wUqHdPCdDcLwvXcGWrk2kEFxz+LfKXa0p5TLU/eJWN98jheBvkdF4Rf6e2mKKf7LDvDF6DKwLutG5W7qWQgnjCBdkADRlXOZR8FKFENIc/b35Krk4S4TEQcUcv1J0Xb7ePPm7OVLV3Xevv7Wddtrma23zLz34ue/y7QqMhXA5oz7xOxWpV6TC9Rcs6mEx4XFhu1t76buIngFGzU/BzRHxC4P5qtUrNXv2lAR99go4l/NmUIuQN+eOr5gH332tJ0/isXpcAqAf/13Pmt/61e+hgAYCUQcuAH2YjPKsmGxYQabpR+VNtJgbH0Ml7mB45G0u09cuCDwWoLiZ8BDDz77Y7LAoUKeTOztmzftpdcuKl6zWmm4rm84sN3dPfumD3/YjqwcFtBjwnAw6PtrqBUKoz6W/pcoXwa02Fzq9aYs0E6cOKnvKT3OxAQAWKw+7MXQVc5effM1W2cILuXRiwXOhBSoMsMyarpRTrGqKzETuysWMPlVTiMzUrs84aWkk3TZhGzbgtFNr5GIsrtidhNJKADB1zkj6D143a80ROcjQr6hO7uR0+BBvVoUe4vFGeBWuih5vXqwBu0RHlis0jpIRGAkYV4oRPCwlD0T9k3e0uAeHVqo25E68bQ9G47csge5gqbPc+i4h1YrDu2pCw/ah55/UjrhQXdfg0WAL0JCe4Wqtboju/jGVfvMZy/alevr1iXlCwZOaUuAI6QeROt67qfS9ACQE7Mf+Zl3zwD/xU98/11Tt4Gkp2s6kyB1kAHWs5Cq8enXZQCw3+uogGZiBbHASevrwIpnYMYAzwAwRaIDYHUWUpqeb8bO7HL4yspayyABX+m+/c88I8DKOhZCWFJhX4hWkPuPJlEjBzAhIx085QL2aR0rDtvWKIzszOGGve+BI/bwqcPyFG7mR7JawsBcst1KzvJlX3EUVDlavvrt6zJs+GCs3dTeHRr8F2vFTdhlb4XTgpiiFBE7Llq7O7Zb6zu2eht7Q7cm6wxIk5Mxq5WIw2LXFgB2pxaXRlDs0WBjqtmDPOhOxH7GnqGpcpL2SiXbG+bs8tq23UguEKQPYhUoJiqs5nR9zX7wR378XRdcfOH3fPyjrk1FAtEnlKSiok4aSRhs9qUJP1vB8oO2LVjP/szXPWEXDtetOPAWK1/nOueSNMACigLAObkWCPTgwav53KE16mU7fvSQRy1z0GfWdbBtsVbRde/tozX25Cz+HeY3pAq06uU9m/NYYckKkCkVPdaVfcH14T7QBWuJHAXXCAo8iA32Dw5HpV3Rji65JhWgoucspvD1PGXlAAyoUZz4/dY9BAChAeVeo3/Ex1i68InV0lAvDBV7G1HDXF8CAcB5slZTKJAXHIqQpQtTovvQt7dv3rKXLr5uF9+8ZKu39m2rbdbBrcHchpEBVs1T8PU59sqi2rfcHM2EpGpYUnlWD6mN+ej6aKLVOyLpfngrw9vJ0yJbRAeMo3eHht2hR2EXPTWSmCTFY4/xaTHJlgrWs1PHFnzAlASywcR6g7wRDnZre+cPBcDBrMYifyca4B/6+Hdrf6bwrY727SPPPmbLhaH87Jn/yJWKVqb7wBwCao9CNRE5BCxN7MHjS2KABTLT/dX7YS0nYMj/VehpqNUBMK/NjlgoF6xY9iFcnfWwqOnaam8ANLNP4BRS8Qhg1xKb1rhkDeq6puILMC0ZzqwTATPLM4e8AP2uQHq6XwxG8v6qJQYofTaqTdKmBke9s+dOOGMxvtw3vh2rkP+3B21fz0ibcMVKA2QOgm06Q0XADz+X5nQAwEgEWYuaASjYXrdt++ilK3XrTcYadB+Xa7bd6dv19W1788ot+/RnL2ook35Ns2G23+WIqGKG6euWWaDUWfdhO4JvqrbXQu7oCZP8fPg2Y23XbnNNkdJgcedAHscVimOcPtiFcXkigAYGnp+zvb9n9WJNzh/l3q59zzc+YY+dXvZYaCvZtc2e/ca//Xf2d3/5t+57z/2PogHOMsDTQz0tkuw7YxMGAGtwZziy1j4sYcPOnj1jjz36qC0wBJf0XzJCT1ZeMJNsalt7e/byaxdtdfW2NlRuMBeLxfD8888rYYV2FUCaw5RNVouL9tV4KB3wxYsX7caNVVXWpJodOXLMjh07rsXtOjWzbq+vTZm/SxtmE3vz8pu2vrkhwK12YtIORrQyuw4bPQepJ3W5kNnBb6o4Q+sZCHaqyIyr5N6p7hzkfwa4ZEH1jJ+ZAewsMIsXCFZZXJ+XhEk35xIJvX5ioalYy4WcNYhfbgCCayoi8BYu28DqZf8Z+PkY7mBQkHx67P+xjAGsVmuwGwwflT3UZK9lK/NVO9nM26TXkZxiIvYSWx8AMMEdA2tUzJ576lH7wPsvWKkwUnoZh0AfBrMyb5u9ol1885r9/hdesS++fEPOFPws1XrTB8TQ8RV9EE/6K9o/yXSDB/FHfvrdB2H8xT/7ienwDtc4OhvOqPmGlQVNBwGyrIpC/p0dbkweudNnIxN84ZjZq3rdfzVKKVb4ft7CUhWd8WKVxlEWNQAH17Kiv6LgYPjMCyjnxTRjlmQZXrCmtYA2NA2puYaeFqS3pdxvhM/0IzWPjGAy0FBNIzdQstyFs8fsqYdO2QOH56xZnFhh2LZaEf/avtv1CYzxUtjm8PxTfFW1w6JJg5VhXQKe0LAqQYgseDR6er+uYJbGDckLFlKDnK2ub9t1WeBx4QAbM4sivnAA25zidHWwyILImWW1FuVB7k+VF8txwAEgKzYhIjxXtrc3W3Z1u21dI36aLkZJG71ih2XVBkszsR/+0feWBPft3/6C7i8FB5IlAkz0vlkJ3JBKRSAK+6r6ZGD1Ydf+9HPn7cLxRSsN0djFPoa9oa8wsXY8mwzBaIjYOwCVctEmg441KkU7dnRF+wOJl+xvMZgWiWwxrCNXj+SnLCCQ5g2iTVvgNdNa57BVQhSAWxIzugPOUANEomOFWwf3naACvEM5/B0I6KlTSavCHtmAoldHui6EkDDzwBAmEeA8KzBSxHjTvODnXl5e1PT+wuKiImh5vVZ731MAZcWJPRkgBsJjYrudJFtA7lVbsFpzUczojbVNu3572z71mc/Z+nbLNnd6agvnFMyTk9MDe2OpgE2XA2cHBqkFrdbzTFqgtZZ02nF+yuJMH0s6ToVsOCNGXSjda24ippJuF8z5zg66b8BPQ++jLZoy7R0xU5KkZwWeqdHIluYbtjBXEUngBXPOxoOR7fcntr7b1bBxlswKwOegyl0/4t9/6dfv3wf4B7/zEwrYKY7aNtlv2Xf/qedtuLNup1aWxBZGcAPnkdYskg1J+AaWH3btmQsPWS2BSd4HjCefFwESzLtMr2Vm8FI62TEx1p7+Fhrc7DMv8CmJFBaiPjzosoqCQHCnu++FlORTaXguE+ilfQTnooUFrfe93W0NFONyBJZg4AzA6oCZe5zOjnSgs7MiIWT9Q+zkyxUPj2Bd6llgfQ/FLgOowSX9foBnl08CKPl1Z33bGtW6wDqFNEtCDPuwp1TDve7QrDZvr19bs/XOyH73cy/ai5fZ25K6nEpJ79HPG/8NjoCI5ARgL/Z1zX7s6yPTGdCgh+9bCghJ56SukYaUQ+7kA89+k71AnQaHxawMZ60U7gN7+pGzVi1ypg1kr7ax1VLx9r/+268xA3wvuB0PRFy0KaSLh1A3Di0WzI7r8QBJXDge5Geeftoeeeic2vC0wWV/45dW5v0yJp+M7dqtVbt48XW12LkZLFAOnpPYoZ05K0DNJol2joPXB958IGC/17U3L11WMhzMYaPZtKNHjtuRo8d0s3GjoHWMVkft4RTP1x307Or1a7a5szkdBqBl623iZANE5YjgOy2WBC99c5EeMQNyBW5mLXD/mqRXnn3abHAuow3OAuB4ydmhnTjl9EkOztx3b8rau8LZwW8iKT1K2WUcsk6DUeVwyZst1Iu2vFDzHHIOs7wPRBCbDJPCKwE6+BmJbg3LNgDXkYU5O1THx5yH1yNuOYhpuwOisN+aqxXsT3zwGXviwnkrFKDrkMeQET60Tr5hX7h4zT792Rft5uqObe8NjHxafu5CqTr1lIUNK6EtYnNTjKr7I/N+f/Sn3wMDnABw9jAIxiAAcPxb9nMCGKtIugcAjnG0KWsczHDKvQh2WJW2gJ8nY7GROCRggNDXXbQDdX/T7wC4LoPwzUuR1wLCs+E8r7O8G+BklPtSh6xG8gR1ITxtTolz6anE/aCan8hHmNb7UsXszErTzh9ftodOHLYHjszbcnVo9VzHqmi50cqhwWTwpAS7ORIIgZdSmIAwmR8iHBy0vYhhHglkOuPpQRw4fZAYmFPsLANwAYCBjbTP/ZDh6/zw8Lh1Z3sJtwn9IB+TBEJ435/TAMZ8qFysyM+ynS/bWwkA9+ROXLESiYmSacDKjm1SdJ/Yv/p3f/Je2+N9f+wjH/3OlNo3YNTOAC1itADzHDoVhlV6VmFAa9S1JRvZt/6JC/bY0UWbdPfU9aCqUBGVCACRABxoOEqMeG7dRg8AbMOuNaslO3Z42dmwpMOVTEEXyJ/tqfVkWFDGjEJG4+7DeV6MwbIpiYv7wDpMAJh9hAIHPabLWfya00Kt1NyUX4NsqUWq4h3gxxpJE/45qifODazJuP78PQ0nAxycBcYSrWyHj64IMAJcuA60aWHEaA1zHTqdrtg3Xh8Ai4inNrdoteaChn9ffONt+8znX7SX3rhhm/tm9fmG7fVG1oXIgXVVJ4E1mZjpUd/QNXOww4bLcpCBNIADlmPsX3I34RxMA4mcTlB8DGoqOAQdPuBDk3IuYWFflkDY3Q80bNzviVU/88ADukevvP6aOhZOuqRhQIXm4NftzPLS3Jy7A8kmk2FkCImJtVv7trXftt0RlMdXAuAAwVlQxMd+4Vd++b7X9ie/588LyFaGbbN2y77jT3/Axnt37PBi07qtXatXaq7hpfMj2ZzvdSC4/LBtzzz6kCQi/AKEyp5sNJqyqJJJpYIxitlgir0Yc5Abul0+N14nkszi6wPs87143trdfYWbsI4kS0kDd9L8pqE20hVVENMp7ZBY29PMDUPnOi/GMYjqnti6pjD+yY5FQ4uqdIoCwqriwBfJ9zifEl617+RmxTpDxvxMnRYzAHkFAeEcwf4F6K6V69bu92xQzMmZ4frGjt3e7dnvfO5Fu7kzsBtbZgOCqfJlhfzEvYbFVcIrUjV1d3FlT2Te1GpzhkhI3VXgRnKI4XWyxVJ4dcdZeXDhZAcH+Tr9VggYhRADqSQ1OsinKOFs43v9w3/9G/e9Bv/IGOC4SAe/c2ycWWAggCcGDQDk1k7a6Ibe+iSK8cSxI/aBZ5+140eP6qHHDN3BGGImLFHc5RxNzpe++KJdu3FdtmpEGCObYAN9/v3P2srKIWlQSJ6T1Qca3TQZPpiM7O2r1+zVVy8KHDWbc3bs+Ak7fPioPof3wgoq/LEAACAASURBVFmJbRpG+bxr3mOrs283Vm/YTmt32loJAMwC5YBVZSyAkVwSUjiqGGE0RxS0epi1LBL76gc1N1kTvjEkF+1xgeS7tb/3AsBxDwInx/+jwz616UlcnvN5aZI6A66nH0vMMN+rVsrZ0lzVahU23ZJkEugn0fyOBrSHkgXSCGlEVxo/KlMu+Xy9akcWG5YjRAEGShZqaNJgcIaWH/dtoVGyDz7/tD1y/gGjwOZwkEQmX7T9ccV+9be/aL/z71+UYbxam4pu9CQkZCpsOErBS8EgbHT8Vlz1ZGJ//x+9exu0YICnG0JG3x1AKfswZ2UQYhQSABbbftd1TmzmgSE4lzrMfIFTt811bkqf8sUghlBJVCEM94Uj3WtyDBGzJTkMVbuDQLWWxa4lb+AMK+27XkgxkjEblTxawyQsGeGqkOCxEzM9K457Vi+MBYQLvYE1imYPnpi3J8+ftkdPr9iRZkmpcs1yUTGXhj6UaEu0mhrUcXDeV+dnYjUOi8lEumTmBegaKLgCXTfaSzlN4Olp1hvlbWNr367duiNNOD8rLF4k7VHk8qTJlUJBLwBgN7mPVumUAc4A4HiekElM8g6A3+b77HRQIwoAa1g2Rd5aCfsMt9H6of/+vUkgPvrCd6pALWL/hn1bAGB+NmQ/FY9CLpJo1d+zQ4Wx/ed/8v32yNFFy/da1m+3ZB/oLgYcxgzx0trlaxm+cvcGsbGwtSMGj0p29NCijZkQz+hrtW+ngTIvll2CoqWSNqL4/Fj7ETyiIkOgw/f60cC1jXy9YmnRH6Y0LOQdgN5GrSL7K/GSYucJIkjfi2caGylZT7FWfIhPLGYK2OD+1+aWrN6Y077gNl5j293dtjphQdVq2uNdX4yUi/fWbM7rfe11x1aaP2xfeOVN+9LLr0pes7HTs40dM2YpmYLv9Ce6Dwqn0N7N/ucrRmSMugguefDB5DS0BvxUQAd7YLS8vVMYn6dhq2TlxfMdw4J67eSrzMPMPiCfWu0BOZtvNvRzkIJKvLfOETV23PJL60myMwaWigLAAF8NoqKnTU91J5e3q3td6yarS73OtCPiwOduVnBiv/hrv3Lf4OOT3/XnrECBMGxbrrNvL3zTs2YdAo8qNui0FeQkKYMAcCIxMgD4+ccfsTJFedhvpsHIiAFG46G1lsIm4vOkIT8AgEPKEXuBiorkCBLdDpEDSS5EMEWe9SZZQ1nSAqQn/iz4feCe4AQBEPZnZ+BzSmjRa02l7dGBkaZXMw9DI0lSEi86SKr1OOPcxSGFrybXi5KsSenMAgTHA7S8+9Zt9zRczFpAysMzA5iXdIjnaji0Q4cO2Z39rnWKdevmyrbdGdqdVt/+9ac+Y6+8tWG3eiZgOcwx+JaSFmWtSrcP160kD5Mgb2bnmj3v4rqzPrJANu4F/46cS9flgPdxLKDYk7NFjOZCMgBYBUYyS+D6871+6o8DAH81FP+HAWA2DW0ACepJXD4ceJpLr28XHnvUHn/sfba4sGBD8qTlQ0cGqDNXeNGxkb3++ht24+YNW1+7o0OH1jw3/4Mf/KAPtA36VsHeQLGxbgYjaySb2M3VVXvxyy+J6QU8nzz1gB1aXhE7xHug1YZA3Gl6N9Lfa+3ZjVs3bLe9P22Tsgm7rhkA7E0Bv3EsXGcABBxUyfht9MG8WdvZW7t++3U9Ez4OacL03zPDb/cCwFPAm1ZSHE5TfJMSb3xy2n/7Txft3vi7b5IOrJzg4o917NKY7M/nbb5RF8veqFddYSZ2Qh7XOpT6Xe4lrIq36ufqdY/t1SL2Vo28XaVOGwhcP//c03b69HEroltDlE+rpFix262h/cvf/Lx94ctviJkajri27vrgyWI+YId9U0RBy1ZJFlXYFg3tJ//pz933Bn3wEwHAMfSRXe9xEER1exD4TguSuJHvFgCHI61cTxwAIxPQ7Dgay0yrM62ipP1Oel+lSBFs4oBiiC5rWlknJjgLgg8CYKW4uZ44oleJW3a2y9kZEuUKY9jKgZWxsZkM5BdcK5gdblbsmYcftPc/es6OzdetNu5ZadS2WgXgQCLUwPK1sg1zbp0GvK4Xy2L2ht2ehiYxXddBDtsnFhhnmJKN8yXrolm8s6swAQAxIQDSa6YDSalYicHkHkkiIh/g2SadZYCzrA/Xk3a2GOBC2a5stQWA+zkkEGUr5Jy1ls9tYoB57v/KewTAH/v4d6tgZKAwB8hN0hWKjyESonLNNcK5sSQPaIA//P7H7JHjh2yxlLPu3pYxtEj3S6IVNIkcsnRv8D4ulVVY8BpigMcDq5ULdmR5QfumM8DenhWYS+sDMKsuGcEnibHSoZf+Pdr2MMsOnO5u5dMxisE5vo5IYRhYATBPV7EGARUABrpEadqdooXCLYpBnBD0+kX0ncmuLWkx6TA2mkvae9HxqlVdLuh8oWzUkE6V64f63JlqOGR+Zpjg21v79u++eNGurN6xjU1mP7SkrNUxyR0KlZKsy6TDT4VAaEkdAbutmfb/tKcHiIpDPwCl710u0Ysujthx5k+AVkm/Qu8ygCj7qbpvw6Fim0k6jSQ0ZGtNkjJbe6lblOzCUiCOJNY5s+NHD4vcYe2yV7cBUd22ZEit8cRuD0ZTAHzwvfP3APmxH74TCYQD4J5Vxh2z9r5963/ytFUGHZvHRoDhvHptKi3T99a6nVheOt+uwnlggGNPjmJMzyrsCdtd6v5Edyz2aHkhcxEOgK9Y6/xfNpoRLJRJN/SBNtRHJSsgtcPdhMJ9GIOMvpa4pwHGpf3lGuO3zdqpun6WfUugV04oHgnvoUYURZPkUJN8sUUOzE53nqlupy9ycNxDLsgqLliFPRP3pkLJdvZ2lZjJPIQVSzIP2Nzds899+WWFR1x8a83e3HSfXvqtlVre2gSu5IiWR8YVvvNIFB388ltD1+okOs7JFkex1nUPpphn5sYS1xh5ajwHB8/Vg2A6Pk+PFew5ZzzRymkIVmsx7xKV//mXf+m+z/j3zADjAhEX4CAIjh/iIFjwvyPw9sGWEKf54qQ6Ldjmzo7VymWB4EfOP6yIXB5K2lve2aWFNLRGs2E7OzvSdb3+2psCtIQ08O9nz561c+fOCaRpobNA1MpzxwbYifWNO/byy6/IZmtp8ZCdRjYxPz+dOA7he9wg/EnvbG3KAQLBemwKbkjOZhibWBqKSzIItS6kEk8fT9GsUd0EYBEYPaAljTUf4DhaB1p0mVsdEgi/uplqPQOqXY4ckY+h1UnfM7E6quopTdNhqwWd+T60Mn1Bjq2O72+laM16VcEJi826BhcAwKTRjSkMhgOrVcspFUxD/9OHhmS3HAA4jwHQQF7BH/rQB+zIkRUb8mbRXE3Gtt3u2xdefct+5/cu2uYO7aeKDQY8hO7P6tIC7i8+rL65hXSjkrwzKUt+4h+/Bx/g7/+z0/cd6yEe/AAIBzeC2Ax0+QCorL8EgGcbR6hq00UO4OlViRcKsq7xER9t6nKFSAAYE3jY8NTmFvGbaf0BbcWAA37FAkvpl+QAbqnj7SW/y9OyKDa2FFbh330GgL2JGlIIQDkFzVj3m7LWNZkkIfVt3O9aNTexQ7WqnZir21MPnrRnH3nAjjQI0uhZLte10aQr5rRYLWpABQAM4MO9A6KHaGVcCyigUkqGrif6f2zQuqPCDAArOpVilIMIKsjnPimOYxMVC56muqNQ1x7kN/EuDbAO1QSAO4WKXdlp2/Wd7owBBgArrXFiw/zQgwdy9p4lEB//+He6xpUhHrokYogKRvIcAJgERA1sFQtWY4ip27Inzxy2h48fsvPHli032LcyhYsOV541OicQAN5OLZQr1u8NVXCgm9ezWi7ayvK8Wraws9kCIQAwgCzmJL4aAPYuhc8v6JqqQEOiluYe8YBNEhWle/ZnrDDPRh1ACxDgK0gVHDp7LbIhWr5JO4nWGAcHpHFZKdhclSCevrXaXas0agIFOGcA/NujibXaAzk3wORev7VmX3r5or11pWUyJqIDVcpZh0htTagjtRkbzm2AXgI0iIuP51HLJnznc8l2sMjVn+3S2bNyWlQkkPaVALhEv92f3RAAZgpU1luw6GKLGYQi4Q37raT9lm6cDkcCbc4Aew+H6wrzC9CCSUQ3DJCmyN3d3rGN3V3b6A4ltTkIUAJIZlk6fv534gP8Q9/9CXX9ajawSXvHvvnrnzYM5ObLOcXf0uWJAoFuhK5vHk9gmOy+PXzqqByLgoWOIoL3xEBmu9NyG7KMFZrP9ST2GsoqCIBE28daPyhpEwON9EZFN0ALFweWtg9ogjn4P0Nz4UFPYRnXLV4v5EOj/FAR0Mz0+HwHg4nOMsmhSSmIBQ2IaWA4DcVpDDoV8ZaCWVQgDkY2QGbRQ7NfkivJ6saWFecXbVCs2NZgYr/34qv29tq6rW7t2tvX9sM2WIVduVaxnVZPARlQDxTIWfCrFRgeliHPlKTsqwPgqWzqQPE3LY6TnCfuR2Cpe4HpbMHocja1hXQf4vvENfpffuX+uxB/JAA4Dvl7VQJZKH43QHYArDed5ALRhmCBweDutlq2srhkjz/ymHRNqshIaNJe6g8xLAavy7+9/uZle/vtK7a9vTPV7124cMEefuictVp7OgBgCfD+pITj+wOe33jjDdva3rHl5RU7c+ZBq2KN0+tpww0ALJ9IuVKM7fbamq1tr2tARNobNCjpc/X56WF1tpcDOzEAPsXk5tWyo0rm5YkFDkOqGQuc2OIM+pwNxfmVvRcAzrapdG/SJ8XHBaYyrU1fcFOl5/ShjddXA1ybsLfxeTClWaJYSYlkdLPZbBu1vM1Vy9asVWxleUFV4xCLoVLB9nZ3rcZwnH6etAnLloD4RerhkR1amrMPff0HbeXYEQFlmLz1nR27+NZV+/xLl+z62p4NYH4nRev1kMJgnF9NGwYPRGJ/BYALAsJlrLYpmGxiP/lP3j0A/gvf5y4QcXDFn+9iyOLmBYufeQBcw5v8ne+SG/wHJBCi/t3UGZmAAJwMyhxwsmECfqtlT/3zqVuX60jHntxTYG1dBuHdCAC1BiqkB545SHjzIYY3QwoRnYI0PKcOxowJhv8NcKmBKVhbGMTBQF0bPDGFHPo9DWstFsd27ui8PX3+uD125rDN13NWKU+sUmI4qKNuAgUUwShiPWWYykGAI4lLPXie6dyo7YwWfVK0je22Xb+9ae1BAsAQdzqpXDoU7g4cSAGAhc2SxlUbbazOu4bgYBycAe4WqzMAnKONV7YCbpaS4eSMw22UUrf+yt/5iewW+I7//MILH9c9xv5H7Ufui1RVRRurOPQJdsArw4aTvR07vVSzs4eX7PGzx+1QNW/FSY+b4eySIt0TEJURT9F6g+SvWy7YeNCXJeLK8qLbbyUbwakWOlKuEgAO0HEvCYQ8vpVWwibI2p0afvjPEHIG9NVld7mARVPrGQ1w0dMrx8OepACDIX7t3iLG6UX3TIM3LmHBjowDmUly2H2AY7PujhEeplezje1daxNFXK5bP1+ym+vb9oWXXreLl9bkJW5luk4F6/QYyp5Yc7EpFwTJRKS3ZRCz5N78ipWmTHNtLtILuc2IY0GugXVjzQt+fJAZ2FIQgA//8Hcp3XAOyaFnx/KM9YxmGweEvCQg0+vHNsB6n276fh4h5eD/bXwAdS3dI7ndbdlcpTq16QIUq72eujXcDU8tFeRRSJLCoyZj63Y61up0zCpNGvNT0BhnRxaQZEmcdwKAP/kd36Po9QbPSnvPvvGDT9pCOSdAjEQqWGoV1fQMJYNIXb5x3y48eMrmas76h0bUZS6ma9LtuQuKZIWpTR5aYKWm0a1KoJavyepTs8VJuIdkW/m6jkkLK4063YsUDoU2FkkE78ElLV68ReGtMdlJ30YFJEYexMGey0sWFQYBj0v6qiekjYcess7ac3eL2L99rYgKUcCM78fletPKjUWt79ev3bLf/uwf2Gs3bttLl9ZU0PWsaHutgazFkI3CKjPpATlCR4T33CZEQ9fbBy4hlRwP+Dr3gpY5rLsBcBZ7sC6mYDedh9lCijWXBb8BfLPs77QASvvOFGPmOSsYMJ0NntPJYd3/9G/+5n3vs+8ZAD994rAY4IPsb/wwWabs7nflm3A6+qcMY1SyvB7Jbxzgp4+fsKcff1IRxTyw8paMSE8q2bznuq/f2ZKl2ZUrV219fV0b6lNPPWUfePY529hYt9FwoEUJ6+N6zJx0M4Dm9fU7dmjlsJ05c0YtDRdV+0Mnn2J0hwxTTCZ2Y/Wmra7fUgtNLWExGQ6Woy0owKXBg3RtVMU5pSdt8FR4MEvwmR2+ybpKLF5aeNOZJnK6Qzt8bwAch1WwWWJHU0smu4EJhk7bFw6As+D4biYavahGEJNuDaY1Z2Ux3j6oRsMDEFwp5axeNju8vKhDDDZ4bq5he3t7slXzteF+mmgOc6O+McpGG3d5oWHPvP9pO37qtOXKVbuzu2+vvHnJPvMHr9vLlzYsX3FLttEYAMM0Kw8BHsS0CmkZuYOFJza5/hd4ws8Ce/Q//ew/v++H4+An/vnvnwFgtcoTGD4o88le1+xDPX29ryKBmDJt8mhOMCxcQDQgweHs90lsr6opn7CFaasxzFKpyPMYRliHsKaD+27zw4ajFCTvVHgJ4m1rTfKnNRkHWoBgrZEMK+3a9VTAaTP24ojnkI9j6M5rig3B0zHZDGmgDrYaJ5Ei2r+W1Sdde+jovH39k+ftfQ8ct/mSWXnS1+8axudVXFyI9fTM+RwtQ58PkuKO9wbA6AN88C3d7tj1tS1r9wEgvkGry5RcLWJ4KwuAxb4kAHxwCC7LYqDzldSiVLWrOx0xwF1W7pgVRsodaw7P1bGNia7K5ewv/a2//67XG1/4wrd/VBy7JvZduaVfAGAGAkfEkmLFmDdrFCZi0kjnO9Ks28MnV+zMct2q2NVxp5FRpGhjgQLdRp+jAIgRIUvMcqVYtMOHlmw0YkAM5ivjQhBWlGm4JTR94bUb7X4HWXKrS/tiQfIB1hj7IqCBrwmdJfpq5gVYz7I4Q7uNlKpGBGtPUgCGcFjnFLUhCYi0QDx2Wdu4y5CYpwFkulA1nyqHwa3PLdrV22t2686OotMZ/rm2vm87bbMe3YFC3nqEpSAnKhGQ4THSYamlqGNZY/rBrkE0DSrQfqY76SaBasuOxiJCSjWCQJR24XZkWFmlYTiKpQDAAjHQs7IadlDjQ1xp3iXxts4GpzUwyUna4S1h1p5b8Skam3Z2qWydnR1JIHQ2qZMU793/HCQPYCTOMq57VcODvv8y9Hqw2M8Cl+yff/6X798F4pMf/y75FLM+872OfeMHn7JDtZLlurtWK+Y14e/32gkvZ2HTexn37LEzJ6yOFy6yw7Qfh55dGt7yjEHm30OLy7UQqC05buB3nPNyeTpAcnB9pbEO60Q9Awxr+r7h7C77qg/R6vcYG7C6SIIYsgttuuOEieWLsNHuhqLId1kv+r3SeaVBhnTvSHpUeiodz6L2AlmDdXrWxyG+0rDdgdlLb1+3/5eC7spNe/v2xCZFs/2hWakCHnHSAjkgzwjhOqzH6OT0wDPM+ZQr+vm0NtJ+o2mP9L5EPqZnKlsIZYFrbHrZj2X1v3ydrNhSpzJLnsb3yZ6d8X2meBLJV+pezIpwL9T+t1+9/zju9wyA8QHOgt+DFUC2agpg4D+M68IUMSo7J7dtgo3iVyw2htYAwVzz//QbvsFOnTwlZg8xOd6xTITTftBFYMhlPLYbq7fspZdestZey+bm5+x9jz5mRw4fEXvM5/MedbN1Q/PyDX7r7StaYA+cPau0oLhxcTh2u2ScsHmPZIF289YtLQKYCCVtyesyW4241s4rfU/A8gpTSNQZtmTArUXANcnQuXzMH6S4Vg5io1K8S5OQmOB7uUDwnrPSCC2qBIj9fszkDQwLxf3z6alUoU2jEqYSdA0WUR16uwZmiuGJNEiXvocmzwHEbMYVWlo5RayyqVVgG2A4pOfqW2Hi93Nxvm7PPfusnXzgrL155br9zu/9gb16ad1aeBkW4QGYLnL3EPkIM7EtrR0tGoAADwaHJOyvA+BK0ga5BOLd26D9F9/3fQm8e+vxqzHA2YIw1s/sus5s7WbIKOl4o12XALCsyrSGkh4c0CL7pxhO8xaeBoCSHpiNitAJ4q7R9nGv2fj7/Z6cOmhxJbsMB1KMXmjKPqQNqUBLkggNZN6lO5tV/Flk5z+Bs8ve5nYPS1/TPlYDU4fX8GjYsXJhKOlDPd+z+mhoS8WJnTs8b0+dOWVPnD1lx+arVhp15FFawlFBqW/OOrDmiujjVOT4ABIuEDB4a1v7MwA8cuN/ALB37wCByUYqDZvGwGqwSGJqEsjgPsb+paID15pc8S4AzBDciGABugxJWTARAAas5977ENy3f0SaQSQlUwCsogPwy28ftOJwLaP17Xft+MKczZUKiop97OSyLZQZguNZG0hbiVRFP5cCGJJki6Q9NKfdjlx4jjAER4rgkBCNGYsWFTmDNwFepZNM+zYAeFpE45+MVACLODSQcBccrOOR0jTVrk86S1rxPVinsTM7I573Qs46NpCVGe+UAw+3Ak+6dHJBzTZJz2qWk9wAEOyJalTDXZi2nNn27p7t7nftc1/4st3aHFqPiGW0vqNkDV2s6mt7pKewXpgZ6A9lWzVQ8eVsL+wewJHvLcCLtECFqDsVxWyELNgIUChVp3uFiqlUbLKUg6i4ax+JlDw2e4KVpHF2dyE9Saxb/5PrTHnWCHwhAhg1Om44kDZIV/C25/2m1/T45DhfvYgIpwQHl/6zxNkjn2j1Ytx7lgJcw3isB37k5EkrPjANpv/cz//ifRd8P/Rd32ujHgmdEysOO/ZNX/+sLTfK1t/ZNBSyFMB0gVi7wfyKWOLMGPbt0TNHlTrG9+bjEYTBG1AXOUkguGY6Y5OFXLC+zYZrjPnlNmI+BBnRxgLNFDzJBzyLZUR0Jf153JcgwIQDJLfy4dJgnal2pvpuwoGwE9XdZF/3jojL0ZT5oKAYXEzK5YokNziCwArjToLzTb7UtEGubK3B0K7cvmOfffk1+9yrb9i1TbMua0JAyu3KICXqlTnb2d2zOToG0EX5knXaHvOspE/2PWYvWN9IoWo1kY3BrutcS8mj/oz7Xppdv3d10jJdzvi8KBiE7yJgaeprPZs34PX5vtlrmj1XKdYo0mQHlwqWcOD633/9X933GnzPADiS4LIXIVsRZg/+AMrTf5dmzgeUpM9TO3NmWxQLp9sharJlFx55xC488qgtLy2rPQczJHoeL8l+X1U+H4DWBwBfunRJlduTjz8hLTBsGL/lHpMYNQ7A/Vbbbt7EC7hgR48f10XnIShoGIODoaDhgHa3owu+emvVVtfWHKyj+dND4rrjWADx4AgSpm/IwBEsmLScarUmEJzRyIRWTmA7PTzO4KbKl8/NMMAOaB05z1pjfv+n1ztyLzLLYiaz+MMBcBQkwRa631+yRNKh7LwhH0kBtnfJMviW7FHS5QKAlxpWKeTkLVyvVTzKEhcAjsYBCT8F+9CHPmi15px95ve/aF9+9Zqt7/UI8UqDKhhuI3thw/DiCVcAtL9qEecx904DUmJCSYHzqV828B//R+/eBi0Y4GiVZavbWP/Rbps+lAdYYt2vsBlL90P8aWLoWXfVCgOFJB52rNvrzvwilXQE882RQxCE58JzD+QpGRO6DBUVS1avVQWGxQqNRhrsoT2sISNpadKUtNq1zuFpncE061wZpzCXBI4TqNXPnXjfFFuYZC1RWSWTpaRd9KE5N293UxSOVA7ogZUmQ6sweDUa2BwdgILZo0cP2YeeeNTOHV+yRmlo1RL61a6eMYZZYSBGQyyF3N2DTkChXLPOYGI3N3bt+m0YYLTmzgCjiWO9eDsxvDeTS0vaZGPDDQZYhEyyQYv7DJutQ6NYcReI7Y7188hvKpZHi+6S9SkDzM/8w+9VAvGRP+MOFaRdksDV60vjiWyBZK8yQ1zsEyMGD0fWLBRsoVq2hUrZ5oojWy4O7JnHHrL8aOChAUPCFRwECUyktq1suXBlQLtdKVldgRGcfw6AgwWl+NC+lIlt1V6T5jKmcoTU7cLSTmCRtUS3LIJXSCjEA5YCRgxqSvtK3Q1I0n5ubJWFBetqMIgiz+OcZe3UH1qvP/I0NcJ3EDpVmnb15ppt77Vtde2O7fRG9vrNG4ZbIqEOLPACNtLyh2a4FpCdvEz1TJLW4s+Gagp16sLXNAZ9XEag9EVAOUEaAKeRDwNK/qCWtruz4GJC1zKsoACSIkYyw5h3td7TfISuF84AumazVnEUGh6s4aEc8hdP8bgatk5/5zUYEg2WLeZL4hiQHlxxyzPWMdxpNNdIwafgxDSsLLzmMwOAfaWpAYgAxJxChbz97M//i/sGHz/47S9MC7P8oGdPPfqgPXz6mA33NpUYWmcuJIdEzve20PNKttXv2rkTSzZXndmO1SsESiQbUqU7ethN4IgA9vJNlwTKNdMHpQ8B0rJ7epbY83szUZEhjFkoyIkhIsOxOaviV24T67Y7CoPod7qCAQqu0AyNR7BLJoETC2yB9hf2LKzOClasNW2v0/GBXgKlRmPba+/b7bUNu7K2Zz//W69obcsZhSANMgu82aB1PpD8y4fX3SmQn9w7cjzv8r2eSprS4LqKmeTRXXGXhvgc3qM6e6n7M+0hZtJHA3fE3hmLIUuSTj+W9uIscRj7UnwO9y8kPcISsk0cqltFQTy1j9Oz6jjop37t1+97Df6RAOB7McBZkJB9N1kU7w4I7gOcHP4SE+rRpTBXtHR5yLe3tqzZaNr5c+fs7JmzNt+sawIUE/VqhbY6xtFMtbMpVu3KtWt2+fJl29nesYfOnrXHH39cgGG/lZwbCMdQQIabSN/Z2NTbXFxa1kPERXYJBIQAetOe9WQ0PbQbt1alHXYWgglq2iazjSTA6/S6IaqOAwAAIABJREFUpFhk+Y8mV4iwD6HV7cEWMxlJ2J3MJj7vlklEGNjBuxwA+OBiyzLLvkD9K4NRjpZaaH2zD3sWSOtrku1Vgu/T8ThZTSWglV3EAaADCM8RbVnIWa1atUajqsS5aiGnBDp4w4W5hn39132d3dnasV/6td+21a2eTdB55836A98EOcDcPs3ZXw1f5cealidJKlwoYOwAv/xmQpQN771IIP7CJz5x14ZwEAAffA6iaImPT7sKboc/BSHhAxzsDMl72FZRgMm7NdkDMnCjrgNMTQrB0EBYCkmROCJJImBHSXSr4X+tIRAvujzrve+JRmg0mQCHQYUdScESUaDJJ1iHpFt6yRdVoQk+SAMYigLorkWVSqIAvik81sZoHlNCmv/M3jkoTrBNG1sNGc2gZ00b2ANLdXvf6RV7+uHTdv7UinSsg86ekYhJIQXg4P/ce4IwytWGAPBqAsD7PQAOelDvuii2W57Gft1dAuCb+7SFFpt9AnTZf9P6BRDkEwO83ZELxKBAq7xq+YnUrgJoWQnEJ/+7H7vvzfhen/hCAsBKo0Lq0+tbpVq3HjIT9qY0A+FOKhOr5gs2XynZfKVizcLI5nM9JfPN1yt2aL5pndaWgDCHCs46HBrOKipvXvdENk2svQLdBA5JnAY8UltOeIAjtWY9UtpHGzyamkMVwkAdPbVQETe5Vt1tMnzaXewYCWBlBrb8J8cbmM0Q94MKMdyVkm13+5ZPAQRepHghLJ1lua5Mwq29jt1c37GtVtfevHLTdvY7GpRtY41Xqsnr9O6OzUzTqgSr5Kxw8PDNEjmewua/pmA/OVv4a3th5YCB4g5QlLdmqegBJklrGmyk9gTF+/p7o2CFcePvnDVq1+OGwnB1Yiv8vCEyPDFv6d55IYMO1bs5/OJzAfkwiAKsah1yJwD4jpg8uih5ZAdLOgWE3pYvFZEHOMBl71HMbpJl6Vxhf8gA43/+L+9/AOkvf+w7tFcjg+BMOLo4Z6cOz9uJhYYGOmuFkVWV+Oie4ALqRfZx1krbnj530hpllyDwbwDgYNW1pg8wsAGApwOcqQsR+27sC/F6d53J6XwOwCwXHQAhrDudiSrWoGXJLpCf0X3c3tzU3yl6cNYIRwjJ1BjYzOdluYd2fbvVtr1OH62C5StN6+fytt8fWXVuwarzy7a5u2svvnRREdtXr6/arR2z2/2c9QqVxPC7c4SaoTyfaejXU8axg/R9UF13nbSMVKAb5t+TvprnWYOBM9bbwX4iL8aeoEfQlcD+gbyCg7ghyMCvRoJOkxwzczPZPdCLupGV8RtO0qsAwH6dvQidEX3+jP7/AgBnF8+9AJX/u4MxtIKuSZzZhunv0rbFZjqy/b2WklUePnfeHnvkvDVpl3TbtrvTUqoPQJKDAcaHXzdv3rTXXntNixM7tZWVlenmABiltSaWd2J2Z3PTut2eNRSHWXHdJOWv2Fo3qmaADrD8+uspeCMBYB0MB4IsDlaVAmz6mRNbm8I44jppKC4Dgt2blcWW/P8yD+BBBjgWTUgdsotIm3J2Uk6bY2aqLkHYBMcyEgh/FdmUJb3FFCiLJvBQjdmh4NoiAY3ws00aU99gOBKGRl3MsoWlLZfdFBwQjEfwXL1ix48dtQuPPWZvXbluv/6b/87a6JdqFbWy8WMGGPJ9HEJyCNO+4aFnkASWSM0dFTtF/lN1XhYAZrt6LxKI/xADHNciOgGzAzGiKFNazlRPGyDYAeW0aKTrgHyjTJtZo8YCPnjjJu7OxQuZtB2BOD/5NBymLkaxZFU8LwVyiYemeMhZD2/mXtK4J2eKCIfgWdTmmLyCPc/MhyTZLGEVwlLBB/DiHcXomFZNgsiZ9QG0irhXP4sFSNW9SBugWKfxwKzfsvKwZ8ebBXvmoWP2wQvn7fyJFROUGe1bpeDBKSQEAviJ2yZWtDMY2+2tlt1Y25YlGhrgPrZpcM1iyNMAYrCfKenJNXx+L/TMHQDA8VMw/AkA7pVrdhWt8W7XBvmaWa6aJBCuW50GYeRy9l4B8Ec/8i0+xDUYeZRxd+j+tRQscvPwyXi6H5Q52P81imVrVCs2V5xYY9KxI3NVO37kkD1wbMVaW+sqNgm74ED22Fw/ONSeZcCMZyZZ6hHkOzGPMhaDVXAJgAr5NMwFGyN/abpgRSKC8fad+IGfbMUkl1IiYYpl1yE7tPlGc0o28H352bgX7XbXdvb2bXHlmAOepFcWLU0s96Rog1zBLl6+are39+zG2pZttnu2ttWzMVILCsRCxbpiSL0LMmP70tS9Zw67I0Lc/ykYdgaXAs09dH2zy2qcAQJZQBzXEFDEMBOFRoM5hESOxDqL7wUDG/pLQNH8/Lz+zlwK0/wq9mFxk9Y09pOwLmQPVKhHsohTymOSOPB/RBFtrCin3UC3yYq2e4D2AMwuS/Ti0BnrkiLv+RUSCGmFIR2SJILOmkpnBg8nY/u5f/lONMDfIUnFoNuR1p9QjEPNqj332EM2X8lZadCxWpE1x6wIcebuwkBhO+nv2/PvO2P10uzcpIjgGsXAGcyxitgMyI+9WfcipcjFutDOdY9Ah3sSG8hn5CPu8qNp4iydTAKhxmP5MasTzN6Tn2ht05FmP+oNhtYCY3AlAfVI+yp1q80fsp3OyC5dW7VL11ftretr9ubVVVvd6NqeO/HJHx/pDvc1DyPAEH7PI92JVeaZVowzHQ8kackFhgQ9OrEAZCVJkiqXpJm6xynCWUNukBv8u/ZIv+eMtGqAnysq1yZ3wfgKgmdaCM6wwF37a8gmUtx8XPcsbonX5DreiwEGAKsYuyswzM/Xf/hrX0MN8DMnj9xTA5wFgNkfLA6Z+L8WnHybEgDWZuOgjUXK65AXzea/fWdLrMORlcP20INn7OihJTt5/Kit3l5PLY2JFStVff7i0pLaZL//+78vFviB06ftgTOnJExnY2ZAgTjW0B9v7+zKQzEMsOWviP5FkZWeNBQOEtdJgbuzpfjm2DxjulYmZ67nuPtQTWAR7aoaysnSKnS2Ponvh6/Ab2rBRZpXbK66rkkWenDBHJRAzMDpzBItu9klKDOVLAROzuLl7J8D4oQNne7Z9GDgvvkho8We1PMB/LXxcDAAzjIaZF4fLXCzUbVmtWIL8007duSw2jyvXbqq6ph72qXli72WJGgeLcq9Y41wQOTyPiAjKUSaxC5OAMeAYJwRABF9+4l/9u6DML4aAI7CJQv8Y6M9WAjpYT8AgIM/i2sJePeag2l3n8z2IAMfyPRuRF/MTrTrNA0vaUKK8FWryv2CFT+bEv1ob5c1Ze+6QQ174quaBnt0yPqsrw/HRWRy0gIKiEj14uAzBDQeTey/wiprVnilog+vS74PTCz6bVg12nHIOmDCOOgJV8oNFJ1cGe7bcnFsj586Zh9+9nF75PiC1UZ7VmQ4S1PArlmTCChfUvgFsbQ317aMdM+h0Tb04bxp+Mw0kjNJjJLO9y7tWhLJBwN8EAD3y3W5QIQEApU75RagnuEWB8AeRPJeh+DuBYCJCGYgC4bQtanOhAMy4aFrpbI1ylWbK+Wtbj3ZSq0sN+2hE0dt0ieSOsHSZAvpzKq3gvnR6R4AgFVkjd3phuujlCxiWZNNothIdK6wWambhkNCuBLst9lnY4rX3Rt4fsXkJeAOa8mejN6x2x9Yp+cDmy6qKlqx1NC95XWxLuPg39jFh33Tbm/v2JvXV22vN7DW0KTrRQdOHDH7Bt950EvaXYJKBPKD9U+dj+RjHESBvFhT0hozCYDXGDubaeFnQNhjmWckg1rLCUhxDb2Nz543k07oWRGjjNNFRUl4gE35yuaK6mrCvcgFAgCss9Ctt0J64URK5vk/wHLzHriKXQYO6bpMrb/uHnTmrAwrL94Hf5fNHKwfpU8afD5IaMVeF16v8e8/+w4Y4B944WM+wEZ3AzDa69pCNW/vf+ycPXhsycb72wrVgTjhOWf4C+ZfiZDdlj3/6APWKCepCtcptfRDy4vGV8AunRPB7Mb90ThERrM+PctSJygKjnj++Xu8Buztbqcz7SyUk05eNqdIV1KQFqy+Ip3VhfPgCJ5dadCLjbReK9bpj+3G+qbdaXXlTHLx8hW7fGPTtrtmTB/paahU1f3BHrTTaevMo+DV6xLlPUHqh99wksZIHeP7wnjc96CNgj+HTq55mm4UTdnzK64RXQRdF6695EKziHjNWScNLp+fldIIlDO7lbH4O0gIebhLOjMOsMD3C4CzDLBfJfvaAuDwAVbFkGX+krYk2osHwVoAYG/NOPh1gJUkAZlWJQ9jtVqxbhvf3bH1OyS0jezw0rz96T/1TVbF63E4UFXFZtrax1c0Z3t7+7azuyMAjAvE+tqa8rXxPKR1uN/teutX1mQZ39zEYcV7AXR7x4ohA2etmmzamgD1h8IHIwASqRWG1jIxK77AEsOkKWCdlFOmbOq/mobhEr6Y2qTFUE6AKaV6ZdnX9JdIGsu2dHSdv4IBdtuVmfQhkXAhjZi+s+xd8z/rOBPQTNZcU/1yYqqjJZa+NCzgBNTSlCyjWVS9yD8IFuHuV5Tu5fxErVpUNC6gl4feADcDxPkwvEl3lgb2XMDvrhIK4shjReSHEocJDSha1zq0hyP7H/6vd+8C8V/+ua8ugZgC/4z2OruBaiNINngBgKfMQtJRx2so9lTDj2NJFNBLN2p1rSAGQvsDB8CKntbz44OWCnyI637XAnG+HJcNrNIajXoCwWMlIw4GsHG+0fnrueRBQ1JRzbN90vLTBu+tG3eqiA0spDUhkdDK0+/QFYbsR9HUiY0Vx8aAB0NHrA/JJLiHQ9khlbptW6kW7LmHT9s3PXXWHl4uW767Kx1rvYKJvGtHORwRAWxs7ysIo91DroFsg/XqXaSw+ovnSIN/GQCslhuttijI7xqC87Y/DHC/UpcLBAC4l2PEs6q1JgBMQymG4Ap5++Tf/Htf+RC9g4/cBYCLdKacAQasCOSMetpKaLkqbtgYMHUAXEcnN+rbQrVgtcLEjq3M2eFG1RYbFeu396xRr7h9F68jC6FBcjYoyMOZ5Yp/N1ZocsKRF7KzcOHCwMcFgpLuFFIhBtuYmVAkUGKVBX6T00xcAg2VFUvSQLa6fesCyotVkRNw2rBOuXzZusORbWzv2NVbt+3q6pqtbe7abm8iQDxE84/dGDIdwghk75aXj3GFLh9nE1KNaP3K1stTDEMDzY0T+ZCIB3S0BIhw/cSgZZ6r2E8dGKQBq/TBAAGSlIyHVsfLVglfMzs4FRSJiVXst85tjzoGvKjBxefDLMK26nlz3YHECHrI3SFCnZ6UlKb3kylk+Sx3IpiFRUwZzvS8V8pVDXIjF+P16TQwe8C8wP6gZ3fYZxLomXaoEliJ/S1ek/fyT375/qOQ/6uPftzXkuWs32kpgGWulLOj8zV7/vHzVh7sW5VwnFFP5AWpn1jZMfA6bO/aM+dP2HwlDcKKSPEheOZ8+EUnwokXl3lECqE+Zzi0aqM61WZnAX4Mvx0EbLpLSS/tQRB3g8fp/sEnCqzjZ16xEjKfUkV/hlXlLNsfFuzitZZ98dW37M3Lb9mVG6t2veMNiXrBrDs2K1Ur1h4O5CPNc9Qb4jyBvhfZQwK/4AxCPQimGeVsLLs1nhpY5WRvhusDoUdyAUIjzhUfW3EymMYaB37TpGr6xb3huQwiILoocW6p25X20Oy1CbY3QnICAx68nlkbtCx2zK5XJBCVkkdc8wuCkj9PJRCZQTzJenCB+I2v4RBc1gUifnAdfVFxRoZ8ApjTQ1+f45At2v3T6et0dLIpx/CAG24749ja2bX9Lu3QkX3jn/iAPfroYxpQ42Mc6GhF8eol5GJ7Z0cDbGR+60xXmhv0vwNeznCBIx4YfOWSJiuGvgDaPmmOVnhotVpZgGQ88NYYANgHOTxNKTYl3me2tZi1GBuLHZ4tNEDGzB7NnRbi7369ZrIJXt+t1TJtuQMAOBbL9D4kVDStqhRX7Ko930rTTNT9AOA0yJQdotMLpPbZXah6eqBkQZIzjDg58It7z+Mtqyf5O/vEHgMC3Au1YWjpKLnH2RSPNk4gdzrBSjt+6K2ZZFGEtlUt3uSZy0Hx9//xexiC+4QHYWQPgljz2QIw++/xcZcoOEP71QBw3K+oTigyJIMgtlYXC99OZ+J4crpk0ve6Go5g+EhuI9OCx5ke/RJb6y4ZJUzv0SXSqk7MMisAjSfMMpuWNiO5qjChmF4zDcVpWC5Jl2bBGS7t8WWYDC1llTaz6dMSSR0O/fxaf77w8F1VshntS3VGlHphVTydSZWbDO14vWjf+vQD9i1PnrKGJes82OLU5sQBgFb3ne2WopD3eyMHwAot+EoAzM/oBau3oWNzDwAc8ezZyW8kFPIbrjbs2m7XgzByaCSrVsx50mQOjWuGAf7BPyoA3HfLsADAgFK3raIopPvhk/IA1EqparVyzWpUnIOOLTFOP2jbXCVnpw8v2pmjK9br7Cm0Bh0ewCssvmiD4g+KDpefhelwWJ4oqnm2tK8lABXDcZpbSPaOcdAhISPQBEa5gje0/KmdeRfgHps15hasPRzZfm8o3SP6Rw7/azdX7cq1Vbt2fd0gt5C07HfdFxzAC6GbL1elmySCuFJrSN8uvwjYQCwrB10rwGCLxWUt+34gjftI4gYHmpJ7AIaTzEG6PB/0xH5uGk+bgAHAAtBBEul0j09Ed1Y/ynmATl3LPBWL2g/SPsteJw9nBqOSVSCfG6lhwxGezDiYJAlVALmpVRaEDKyfS8HkjR0WbXyOEnWH0nQGERF7QjyPWW2zkxTprEFCMZnY1nhk3dTV8SFut/BkP5I8TwVj+rp83n7mF35hCqD+Q3/ABi0AJYl1C/WKP/P9tj37vofs1GLdqvmhpBGDftsKxaruMwrrfmfXnji9bIu1oncgmGdIcxF+1nNN/IyPoivWbgDcSvKI5n3GzI93nL3LJheE9CvLZE4BnWJ4k0uC7M7G1mMeiKtTKNri8mEBSAZny/U5K9ea1up2ta7fvrlpv/7pl+zNa3dsGynMDHVqnbYHA6s1m4rnRvPt3o8430DmOBGCnJAIZNYTKY7cbzAKy6vEvALFnHQNBeunmPHJ/8femwZbll3lgd89d57ekC/nLGXNKkpVUmmwEJMNaoyxJaEBlYShG9ptMzd0d/hPh8NoAJrB4Q5jt9sGg2SEscwgQKUJAjCgRtiNHYBUmkulmrOycn7jHc+593Z839rr3H1Pvcx8paSIDvm+iqz37nTuOfvsvfa3vvWttVgSUv2DmXthtcV932GFIa3dgDcENpXfZOQm32u1xK2pDRlkx3mxExQD4HjcYlwo4iGqA6xDRoQhSULu8fxdp449AGDJwELdc0kgCPNdLhqajr3rP/7+9aZe/voNJ8FRArHftxWBgr8nBsAB9+UAWLVEAxpTGNZ7jZMpDANgN8KY193tLRw7egR33/0i7O7tqcTHlc1NCfdZq5fhHBph6x1NLzCwvIoa0NNmP3nW17Oi+FZb1QadBoVtDvPB5bY8YeMNLX3bwJm4GYAHN2xjSWySxgDYANG8koM0uFGojPNNNVpzVtYyGj05zsfOknZYfseUmZQcSHIRjK/OVeUEOfMNXAo3uYY3fxzAcwx4A4jVRIxuqEFx+3FwpVP3cw2XYvKDgL6kaLFxstCqaUptkrOci5lQPqXalAb3Q+FzJrdRU2UFv137Z8aZi4aaOAfAHH8L80v/S7tDhySAZ2XmixU1ZnSWZfgn7/3SGeDv/Pa/u5A1XPRa3TD6HC8ywEUAPDeupgHODYRkLnSgWGbPqgswKYY1dMngVhkqpXFimCnNMGLCZqjjOxclcKz9+i0JifpagmBJUVwjzLBaraYRGo9TjMYszh5Kn4V14nIWB/YmkbBGNt5RzuerT5Q8SS6wwDZ/OMdZvsncS1Gm+tEKDTUvTa+sLHOF18hbTNFJUnzliTre8PKbcdcLDqt1NrtIcT5Ysir/quDi5o70oEyIY5dASo4YQre1ZPp3N+hFBpjXVwTAco7DuhEkSqrIGh0BYCbBOQNcKbEe7LMB8I1qgF//2r9lmc+p2ZWcAVYN8onJf2QATPpDjW6tUpcWkGFZOhAtdtej/m8yUDvqF7/wNj1miSlGRXh9XrWGa4jVNbjGyEex2o6iLKFEn7gjVQexkk4ud5CbTkAXWDExbgzhV2hLQ5SMb5IEIWSulxLsjSYo1VsYlyq4tDfA+Z0+Lm7zHl7GuSsjC3cHo0QJRIls0DTBYJRJMtFpW9dOgqBBv2+VaLKJGmgMRkO1Prb8NXcGDRgqISiyf6Yl5B6QW1sxZtOkNm9XK+1XmLMyaPMIgiX32WvcV/iTJ6vFtbwlAfJZb8BLYxtKu/m+Id0xm8kEB886pNo4qg21iZ20Z6nrJT2CwIaZrbSIW5fOD49hBNo8ShtAQ7PRtnbKUcMcZ/gJlnrZBKmArlV98N9+fsWkuHc9lyoQb3xzvv65iTVovyfWKOfkegsvu+s01uqJ2qmPRz3pyWuttpxQSiDuPNpW2TQvx2f31aRfqqYT9LFeCYJz2vdmAV5SK6GrqdcPdseYjzm3NZYh6mHgMziAmKo2uUd8VQOdycSUHyhRkAmzVSSNDkqVOnaGGc5evIxHn3wajz72JM5c2sFnnrbqRnV2s6vU0B+n6I/oxLFqUhkj5jmggmaDibYlgXLOMRIYvPdM8rMJx82XjXGsIo7pdOV1aU+mEwc1ErKKTMrJVz4+bbFJgzwl2fcgB65qZR6cQDlSAR+wnCzLjsWSn+J+aHa5EH6OIqQkpHLpVVRBS3aYAD287hElnpszwKzwYV3zIgAcMNW/+f3f80V83d83DIDvPXZott9FxgMppjWiyh0YeDF+R/fxZiPzEkqiOQuTM2sh+YkM2NbWHm65+bTs27lz55FUEmvtKU/MSpipZ7QnuqhzkNWN1fG9qUAoFE6r488rzB/YUZMleKUGL0FlBtA3yBjc+83ya/dFKC+HWk62No0kI3acufdtusaytWr0OneBPdG50CiFsnEeIYuBlyaRtzIOGcwGmuN/bhRDKTXf6PMybbZtOCB2mcizprTkB4aKuQcY9jUHRuCW0TwtTAPGpnW2o6hgVs4gh9aGki84gxkSVgJQlpZVANgYbAJeFUtXKTSDUebpl1BS5zDTzamjTQL8xHt+7bqL4mpv+K7rMMDx+MdgOJ/78iBC68toM1JzNvWSZ7kv01D7sXQdyqK3cfLmDyxlxnrVKgGYZehTj8Y1FkJzvpGSBddd1FyntIDjYx0JeUw2zWg26iq9RkeQpcKYbEd5hRLjcpRgWf7SgOmuhcbIBOfqCW/SpQV3ye9/kEGoGoQYBjPR+hdaPYuloYidpQ0IWq3UgIHx0gytcoaTs1188z0n8U1fdY+YHwK6WnkilounOp4Az1zekYZumOlqVbVC4JilqYJ2Xgw0E4dCDWtWEvExl/MooGONIvx5kYIsp1ZpYNJo4ww7zm3uYQSWmSK7aQk43BhYA5hNH/j4B37kx7/k+cYPehUIj4YRADORhgww7wDbxWtjomNTYnH5qhhgbi4ESp16Rbr7drWEyXAbtckQX/myF2O1VcNkvIeKqFuTP3D3JBCT9lS6wWlgwYIjzdpkciBcx2+hZW+moEhYyAOoVusKMW/3d+iiCICpfBUTmOiYVRqq27s3nmK7n+KJcxfx8FNncWFngikPUyFrNVNiY0nC/4r03Czjx7qmPL4iIWSECVaqVke4WasK1PMxS0bNSGJIWhWSpVjWK7BPAokqzUtwYInMnghE54sJSilqmEhKZSyYbQjGuvFzYptZpYIRQl0ka/LZfMojmw7zQvlA2b0AgnmP4goV7oQpEZH3ViDYIiJa0wH4+ubP8+D3k7HnIuAZ5oBN3RgH1v46kkSpmQbXmhh+8ohG5Lijk0dDaLCrTEC2ULefm//te3y8p/zb59AI4/te9ya7vixDt9PGhFVJhns41m0iGe/g61/xYhxu19BitadhT+NUrtdYIFda9jsOd7HRtYoKchACM05W3HN9+Bnl/AxH1kiFgFdttceosqkSa6UHfOJJmGwo4iyxAG9cwSNngywJl7VsGVEmq8r50k8n6I9mGJK0K9Xw6Jlz+OTnHsZDj/ZxZWzOHA9Bude4DGT8x6WnKmjWUMNsFmWfLYyGVi9bivFQlpF4htWn1HmQIJ/geDIVmAZLJc6mGKWs903ZhzXR4ZqohCS6ciCv2FOXAFjgXb6pXVy8j3HeicwIpTc5bfluAVEramUJ6dpfDZhbNNBIiTjh0pCExw+sDXcRALsD4piQ9piRSm8eQ+kDayETANPeudNj523n/7O/+1dYBu16ANg3YmeE3YiIhQlaO7/Y+DXZGddXFXQmDmp4A65sbqPdaqn6wG6/rzqyEpyHJDrz2KxcljazwGQKrAkU2B5vXXKsG4tKS0U/+pxhhgAgrQuaswGxcZkDF4ON+72mmx5749H74qQxT9Dj+30jNmNpxclj+UgOwgNi9/G20KSdiwBwADX2emFvjkJzMmpm7fM6wwZbw7PX8OwW7nGUZKCWiwEAa6oS/DgUFoVk2mJL6JmH8I0lNhbfAK+FgVRGi9phaRLtHop5Cn9TXablKX2saRF/4j3vK1z0wR/GneBioz//Di+DZI6ROzgxoPXPFZ0fgSdvkxxvmO59hMLqikKEucxNi2CIBp8bIxkCsl6qC+tFxAMbpeiBSi+EuS5ZhDECahhSqaiMj7PBZPjY6XCcMnnC2gkz7sDaqdZII0gjgn5eBFO4Z27UnBGzlwjirWyBGOBwXfNxDKW1QjzAOXHXW1IGsTLdw73HO3j1y+/Ci289iqNNlk5jIX1rGb7VG+OZzR6evryLwSRUClCSDw2lJYgZgce5bwwmL0VVMqgfZZUNl2kQpAX211r2VjCptjCpdjCpNnBucxtnL15Byg5wtZYTw6bpAAAgAElEQVQKbipbWs1KGPY0/ccPvv3GyqC98TWvMTsSNl6vS2vbjrHknDe0R2wYUE+shB5lQuoORzaYLPF0CGRDdOplnDi8ghMbK2g3KyjPMjTZpnzzCk4ePYILz5zDaqerltq87mrTqjTs7m6jVi8jYxJds67mEN4gIx2N0O2sWCIOqFnvoLfbw4AsMQELcy7qTSX68B8Z391hhseePqe21Vu9AbaHrLpTUvUGanjV3IIgOHSnMq+a88gaP0jSECpXCPiFta+YGIGCNgBr/e220O2x3uuANmig3ZZ7Amc+5kqeKybrUBZhi1TzmlU4Qpt4JUGFY/NYDFXTHnHDVm15zg2VmzOJ3CyzBgwE+DwWm2+0Om1sb++qIYn7n26lrPKKPbIVaLVe9f0CyJbEaGNjFSRy4O4Hka7TPhv6vljVFyt6JHWa5eGWUKo27HdY2w6SHWT7Gvd1/DO/cnD7+kOvf6t0qnSQlPDLJkbJDE3OSaT42pfei9OHVgC2NJ6NsLt9BZ3Vjlj9tL+HO48fxWqDHdos0Utt4LX3GwPM8nmsksEavIwK8GIV0VBuBdDPRlhZX9FcIXgjUF5dXUM6ZqOWTE6WIs9sAML64yy/GBxnKspTNtpqt5V82x9PFJ0YTEvY6k8wYvSp1sZDjz+Fj3/6YXzu0Qu4OLaZxBLBimyoE+486V97OB3IUFObY+xVOGjn+UMbzx8mTJIw4BziGCr6zHktdhgiMOhcqdRdcNbc7Kq1tNhf66bq2EdixCjSrn3Lk0JDxQWLTZNYrIpBFrmj3AdrFCRiccJcEdolsgBz/bqtOqstz990VhXNDut3Ljebd9PzPd1rbzvQtmhzWAgROckx/IXf+ytshXxQAMyb4hfqf0sKGsrT+Np0I6UFXrZane4he/jBbgznitXn9c3ej+9MsoeifPH687pp+gIeZ25QtMdEAHgBwEQA2DgwGoUigpxfhSZmCBPG563nBEKfbZhcW5kb1tAhLwbRAhcBdOSl0rx0U5gPBl7nSU3GupnzZcbZpQnFZLpg0CO9ZhEAm1mcJwz6/fKpGL/mzk8O3hWqtU5GSgEMrTklp9CYmOG1zNW50VWN4cCeKHRPwEfDLtmEab/yz0UAmFKZ+b03vdZP/bvfjKfac/r7egDYD+abQb5pPYvpn7NJRUDsYxXPPd/ACNoYchMLRBZLbF3VagYLFBgApzFUSE9ee6AcKBFUM5AAJEIVB/XMonaUxc3LPJ6BYToZvNescc0NWsminI8VK5MWVDaBAXBdt10xz4HJcnn90TAQ2rgXiqaHdexRlOAQz2/KXIDDTauW7uGmlQq+6ZV34yvvOomjtSFW0FPiDNmO7UGGpy7t4cnzO9hLuZEwKSbMNemfyQRa2UMaaEZhOKacjBZxMuBFsGWNBkwaRX10yha75QaGpTqyUhm7LNPV66vZBkOybMagRCs1UnCQX8L3/8iPPac5VnzztQAw30u2lj8cH64ZOUWMDrB5RbmMFXYiGw+ln1dEOKVMIMVNxzZw6wuOSyPLSgfpsIem1g7rWUAgmBUZhtlMicMEGel4gG67jtFoIEDHudHtdjXBqpUmBkOylAm6nVWBWVZn2KUjNStha2+ALzz2BB56bFdJVdUOe/xxsdfRl02k3MDK0XlykdmPxRGJwdx8XZgdjiOFDogXo2o2N93u8LeAUWTP1I44elwmle/zt+D0872KJhTWd/7+oCGmFIWOJSNV6gaWWnY8751Hh6QDrjWMdW+3sLW1Y+XomMcQjq9wfNC2av8hA0lWlOAj1GGmhE+dMcN+S120VcyZR9Li61FCUUhcVGIXIVNwfkfDVHNccD1IILzur9Yyo1Pai6ymMZ20n/2tDx94vhMAy1bItZ5aVQMCWUzRmGV46R234PYTRwWGs1ADvJykYDpXb+syXnLbC7HSpIPHmtVkBQ38CcTpWqiVZVkyqoZnqNJJZASM+0x1hjEmqLdboVpOBXs7O4HNr6DZakluxAxrJszTGVNiJcEma/+zU2FqbbeZc5SVq5I/XNjcxdMXt7E1TPHph5/AE+f2sMV8VTK9bDsusMiqJnW1HQ/BzwWizAEw75nyinjOqiJhbDl/LO9oztj6vI51tL4+ivtRNKFtPRT0t3zdowDuTPpx+X53gtSRLkQGfM34/uXn4/tBvG71mphdq/IVA2CtySjnwNbx4pTy6OriXmLv4bF+/nf/CjXABwXAPjB+KfIc9wHAMSAwtnZukHwR54NWtv7c3KBdoyZvOmzCXujeb6jfBAFq3mQWbLe6HnNQZ+UeciPo3xkzwFLsyvDNS535BIgZYJc9uDHOzyswwPGkEeMVNL5+vu7gxAn9uslR4wxnrPL3hkkQ6385wZWBLxmQJSnFE9fOy/55V7lFBtjumo2K88JzEOzv1ZhGm4cvAtdZadwDc2hepzEO+nxgYqRZopTBy6fIOw+Pna0kY8eSWdxgQqkveYaBRSUb5nruGEgyzPvTv/wbBzbQxTfuB4D9nrrBiDdD39z8/sfGwY/t7FT8OZ8XebJFvvGa55w7aVOriKHayGIAjf1jZIPgLgfCQQpT4rgFQyqXKNQ0IzvqqW4E1WRS2ECDmzZ/WIOYHekY6hOIdocqzAZ7HIyxPxclC0rsECaYA4b4+vWSvKJ5TWB7fQ6A6TY1ZmyS0cdXveg0Xvd19+GOQ1U0RldQHu3JARhPK3jmcg+PP7OFnjKlyJrYPGGyDoEsC8LrXtFRoIPAuSKHinIJtullMwHuLQSyrHtZUkMBArorgyEu7PbE3HATU822hEwzw6RVVTPQCvK5nQDf9/Ybk0BcDwBTEy4CIJQXVN1rdpiqsDpKGWssCzkeqXpNq1FFNtjBqLeNjbU2bnnBSRxb76KeTDDp99SQoFuvI6HOsFLFYDxSOJWAtNGoYTpOrTXwaCQHiUCA9bXJ7o5nZG4JYtmppC5G7PEzT6NUa+HspSsqVbm1C4wIfltVjSFbE5PxZdiWya5xGUcPtxN8XOtHpZlce7tQdceTaqKmF7ZF6v+eGJXrFIMtJ5D0fULr1rXD4SSeBcCp1S+wrPHmzzIkBLpk8JivQBs05biBAHgOrgVuQ0dTlnzb3trRN7K5g5MK/G47v7A6WDpMpeyMNPCwsx5LmmTNMHS9EaEwP46VVXTJBtlO5sxwPAm0WMKOTp04P7LGCnrab2+FrDB29PjnfvODB7avP/z6+y2HIGSpTJPQzIXNJWYZjjRreBHboq+2MB3s4fB6C+PhHpLyBP29Ldx65IQAcFNNg6wFvFcm4HxqNtkgK8g32B9gRokQ14q14145fgqXtraUVN9uNU1LTUnG2HTvdk+4zsvoKxo2YbjMmnFUmuihjT//1EP4zOcewvnLu5rfO+xASRtIP7oO9MZstU0EW0Mmar2qPZBOJFOZPQlN5+n3NUpE1P7ybBmtrou2OpaPFudmzM7vd1MMbM6jJ76Xab4wAlOQzsT7mUUArOrGfiC46Jz6nhbjQJMfLVaZsNdtDrpsNS8x6/WDo5Kfjrfiff5ff+SvsA7wQQGwD64PQAyAfXAc/LoBUQOK6M75Z3PPpsTaiAaAtahZtiPUdVTCSGoZjPHg+4JQxN3ugImp8zCtocGYddX3qVGHSxoMhBgt/2w21L8vnlB+GTkIj75DiVpRqC6/vjwr2VZA/Hw8VoIv/l6VGrOEBSud49KNMFEVCjejoOuMxteOGdi96LVc9hTfi2hDiMdq4V46+RjC8A6A7T1R2Twv00MdlOqEhu5EzvyG52j81dpYIWuCYivenfeJD4aeCQQCw35PVeyft2yCn/ylL10D/D9++7fnBiP2qo2pipKlotalPmRFTXDxXhbvb7yg8w05aIWVFU6HQUqCAPaDIyAw7I1lAhvMkmnMTuYcY1k1RR/CvcnXh9Hw4pHIsjPRggCY2kLrOsfWzGMlHhllMAerrgc2tnkOhN0B9aQ6r34RG2Ofc6G9VsHYLwJgdoaqZD3cfrSN+7/x5XjVncfRybZRGe1iOhphOJrh/JUBzlzYlgSCVSGU/MNwIzd3gjlbSWJ2lTzIS1FyVQ1jAl3q18h+l2sqoba918elS5u4vLWFATvhMcmyzi6GK2pDzOQVspfU0VEmwnHifFReSgn4vnfeWBm06wFggivNvwIANga4hFaJQNjkEaydrJJcUwo3MoWbv+L20+rAlfV20eTiG4/RqlUx2N21urPstBUaABGMZYMUzWZbCZNkbKmzLjdb2BtlGJUquNIf4vLuHnaHKR4/cwZXNidqQ6xxVk90RiGqSjCjnled46jlZcEKSlCixg/acBkmLgCA2N644+mbtm+o/jiWL9i+EgChO2y+PwTmtwiAY4ctBsY6TKinGjuqBhApwTDmlmF1vs5IDRuGeCa99MeBAea5WmZ7XU6FGp2kY9Uu12yNjLSdZsjcD86wtMsRO+11XvVhRidC9SSvRBHvh7STcgbTVA4PgaFfjyT5rOMsexxkZ2KkneqwGv1xa+h3P3DwRhg//IY3af+xpLGp5AUM2hMYNrhw+z3cfvIwbj95BGuNRE0xstEO2p0GZqMBbj52DKuthhwJSnm4L1D+wb2f7cLJojNHQriBcpAgE+J7x+kM03oHI+lrZ+g2G5hNU6SDvrpMSmdPe8B5yt909BodzMo1XNrawRMXd/DHDz6Eh8+cB3uR0B+mAog2Y0ZHR/KRupUwK1UwzDJp2KssZ8l50d+jutwS1MJPzPz6nBB5FMqH8jmPctCecU55eUKvxuKA2B3DHBdEOCjGIkXn0bGXA2DHMDnQDRII7iCUiPjr8X4Y73Xx8/GeZlZ4nkMVk0SeXOqsd1zrN3YuGQ0pgnJ+5l88cHAn7HlPgotPODZcxhpa7ayY/fIbokkbmCO/SF+4+QCz+acoebIgFvbgYy8tw8mRh+YjA2HfHTyrUJZG5xCMTawB9nOzrMq5BpgFyq2z0aKUwW94fLPj89e568bNQbYDYCIam8Dm5ftYGDtsANgN/hwAG+XmHYoUyg0lT9RkI2AIVY+QfMKYd2u2EbJFbRrnpdXi9szuGDj4l92PEUz42683d16CzORZ4ZUAFHMWQ2EAi6nzGhWekg7Y2gAbE2z/vMxTlW1ag3xCEojAwIgNUb1by9R1lsdDgDSyP/meX9nn7A/2VAyA5/dm8bPuVcebjBuJ+Le/7s/t5zEX3yPWO9Rb5ZBJ5xhkBVpK6uZjZfmUmEM2OOjDuBFb45bgTCm5g3Mxques0IKBYOvWZ3ITNuLgb5ZbI/DhPVbViahJhpUz863ZxsRkBfNog03FKGwXRXjsE1ZjL1+b0dBKM8kGGbM+jjVneM1X3YtX33cbjtXGOFxPUBqPsbPdw9kL2zhzfgeDlKH0qurCSntMXZy6Ys1QYpUW6i3JBHH7Y3Ib5VRTqHwa2+he2dlTiS01YFH7ctYrpii2hHani3a7a4lvTBwMjiMTijRvpcm1ufzdb39+JRDWYY11P81xcQaYTRjkHI4z1fIlmGWyXK1SUnvjCWtJ727j2KFV3HzyCA616uiylBLrpCczjHo9tJpsoztU+JfOD6vrjMdTtNorVme5VMZeSnBQwYXdPnbGEzx14ZJCwJVGRQlso9HMaqFW6hpzZroPR6lAdbvdxl5voJqenDmMNLA9sjT9SpwtSXLjpbqKjrZPD7eFcfiXr+Wh0kBc+BqL1xXH72o/srceh4hq3+r5AETd+c33MFXiCXV+CbgaTWPoadsqiSI0iiAqw3LOcnF91qrs8GfVB/hDhi3OpBfJo70hSKiofQ8SDjHV4fl4Dxr0h6HCUJApFMKJOo+QU+CSJZcderjd9h1qlC2h1CpmWN1inmOsz/yX7z04wfBDr/sWA3dKeDV9Lb+LsKpKSc+4j265hFuOruLeO27GZLAtx63VTDDe28W9d9yGtVbLWqOnQwFYJrrR/rFc2l5/EFoOM7nXGpqoqx5Lu6UzlJorYmt1R7IhStMxSrMUzUYDVdZHbrRR7axic1DCJx56DH/64Ofx0JPnsdWboke/oL2KTUpEgqM2moxVRYrNKhhdom3YGe6hktRlLzi+fbb2lkOUoJRSArF/vhHHgfhlP+mD7GyayS7HAJhzJpaLxvM6JzqieewyzXyvijCJv6Z7HyVlx7gmTuSP15YfLybp4v0wf280F+24i9JAX8/z6yiMVS6j9Nwf2/f/2QMfONiGDuB5B8DxYDjd7mfHDdQrHOxnvLimudHGXo0zbUaR1zAcjNDpdEzzyAletRaf1FSJGQ5hsaInos05ZKfn7K9w2Lxm1wKIDZu1HcfqIcYMsAB7VGFhLuiOga7dKAHaqAVh7DG5wXMg5YDSf5tnF1ekCH/bRZhH7d1bHORHnZ68tJzGPkz4HNzGFSI8Y94ZvYUkwDlz7GMXX4ODOt47gbJQakagMQA4nwNmuANcEntmIE5AIgA+gVmyl6WQsMUkuJCEqFq5FZv46i0uRtQ0w87C+H1kqO2nf+lLB8B/7zu+I/c4Y4MSb8zxfdN5B8AfA2a/l24Iik7ifhu9bbRkGkOpH9cDGso0tKmhNF0ix7waGr4IsLJr1yhDNqaKLbRMUa1fUejmFAU9vByH0OaY0KRWtprBZEU8yqLSSdTQKpk1NM3wRMsFXG7yB4s4zJ0nd0LdqbweALaqLdzghuiWRvjbX3k3XvfV92KjNEAXY3SqZaSjCc4+cwVnzm1ibwSkWaJWyEqCrVQwmE7RY/Y0m7CwligBPZngWUkb4jOXruDi1g7SKXW9KjQrBofMDhM3WHas3ipjdW0VjWbbKp6EjoS8HjVcoQZTunRi5RK++x3PLwBWljb1pPzOfQBwS46jzQfrfGXMC5k21tROezs4urqCF995qzrsHeo20d+6gjqz0Ksqjme1oZOaWN1mdx39dIbBLMGl3QHOXNzEua1dXN5LMUlKAsQce5ZlJjtcrTXVtnkwZPJOSeyxR6BooxkKFmundZKixASxZJ6XYYUPF0WAxc12PxYr3nBjwFv8O0io8w1zYS2HjnACo+44FjZq1yHaORXBTFkNPFhaUGCG1WoUDWNIwiJyrqfs9/sCvty7rLmG7Se+j+T2MmKABfJDyFg5lx46D+1h+bBcbS44EAU5pfZIyqJkp7yWc2AcaTM6khFQZjEHwJ7pz9/SyaqVtDHD730OVSB+8LV/x5xkyaroiCpNVVHAynSKNlta723jSKuCr3vFS9BKMqywS0Q2xvalc7j71ptxqNNCvVbGdDzAJGPDDEsSYxOJdmfNomFBKiAcwX1PrYqBCuci7yu1vWyM0arbuYD5BCnOXtzE5b0RHjl7GQ8/eQFnLw/UuY2NOFiAUYXZyk1r302n0WuoB/Bab9r9lIPKUobKOQhOj4WlcgC8sAeEqLLpu6Nkz7CXcv2oqkPofBc7YbEcoTh34rnvZJoDZu2R+wBgyRCiJLOY6LIo/ryteLwuY9wS75Xxnqc9PPzE66d4nPl+OXdWtX+wLr6XZ+R5Mu9kMsH/9Ry6ET7vADi+4CIAVtkmz5h1oBU30AgssANgFQgPwnCFyip1dayxskAmFufflD7wvWlINnB9rW5EGHMVQ3cBuBs33gwvGBrdGIFbZ039/DycFiarDhuApgxTAXgbYxkqQ6gaQ9RSUFUK5hUEin87oDRWwMpa6Vry5LeQzBbC0rZZz+sAKzNdjkTQXeeAODQhiZuRxBmVmt+BQrYCGcb6FUXJEdsSv1bcmBwAGyOeQx5tyl4Kjb+5UZDJMrbcxpKgltpeS9QyY6xGGeGzWkxByuLMr3Vbsk1CP+UEP/WeL70RxvUAcGzE4oVdHK8i4M2tQC6xmT9TBMnuZHFMOBZyeeIqJrm0Zp6sIPDDMaAGPA36YCbjcB5SR2haEX2pxpPjLbxn5W9MZlFGQ7rguhnEMGc80dNKsIVIhJhgiy4Y0A0RlyjBNJ5CJp2wa7Z5bXNugQkWU8TXRmhNB3jlnSfxmlfdi5tXymhNBlhh16cZcP7CFs6cu4LeiBpIdhgLx2ICSlJGT6W1xtgbDLHTH2B3MMJgnKE/mijhi13pxqxGIODFigNSmlt1kWSKZr2kkk0ss2QqFHPOVG3avBM5KiwXzvn6vc+zBIKMF3+KDLBLINYZ2iXoD5EBa3vLEk4lNColZIM9NozGy+5+IRqlCY50W+hvb6LOZCQmqoR2y6g2sDuZobqyjgu9Ec7u9PHoM5cEgp/ZZMkwqEoEE7lYRorlm5QkU2Y2vjFVnCPVai1vOsDunmOyYKpxS3DIxhNcxmmQmFGqolovYW4WN0yzT7Gd8ce+wXvY39eRJ7nlgDKPZ82lcvF6VNfK0OZ7TojMmSrVg/ckODUmmdeZVlOOUg39kbUcV/VsrbOQcAHKikZotZoYDAZYWbGaxnQoLaoZpGyRTbYydHMbLM1/aE7gew51xlY2sYKJ6m4HWxtVmXGblMsdgi5W9pIRtuC4k5U3mZ/ZWv8dwnYupMqb4Pzm7xy8C9cPvvZvB2khHU77p+OrYssMTeZ1pEO0pmO86Nab8BU3H8dqq4LpqI+9zfO46+bTWG1VVc8aGcsCTiRf0DVUrWyeNpCKSSXdvtDnV/MQNpChtr3awBfOnMcXz17GX3zxCTyzNcWFHaA/sXJlDglUco5Vh6gDLtfUibBMjfZspprAZj+tQ5/tOzanONbq2gmgw5KTNVacYCv7eblLzZvoPsVz8Gp/i+iIImo+522vn4PnGID6OWo7LC+W4PNzzY8TjhFjLs11pY9M1WmvKEFw7BID4Hgv9O/Yz7mLrzN35kIFsHyN5WtBbWxU5pY6dP7QweD6+Te//wcHGT695y8FABe/bT9PwD2T2IMQQxjCHvGAKWQUPFLXsnjBcH6Xt980EDlnWHMWMrCMMfDwv7WpGuy2xB2XQISLcJ1i0WuxRJ95DV2rpbrI7sY3N2ZE3UOL2cDYUBbZUx7HJ1b8mjsQMnQRW+vVIGQ85E3bQvTmIdyQOH6q11kp58/7d8zrVYZrjL4/Zrh4ztSIiWwsOCx+X33h8XHM3POzehxqK9v1mxnloQgW3HhYqNDqUvI5Al2r2cksXnZCUzVcdZcyT5C6tdDxRzfBjxsyqMVmTxV2/clf/PcHXhzFN8YA2O+FL3i/Z/nGGzk0bnTiMfNj8/z3O1bxM/H7PUpAAByG05wBd4yiDVbjp255rAxQUxMZ6guHqXUYUgEitR82JtecDSsyRVaJUX9FO4LemKwDgbCKxJM5CXU2VZ6H845sv8sfyNqGE8+lOaHMzpcCgMnYlisldJIMq0yGu+smfOMrXoSbj3RRycYY7PVw4eImnrm4hdG0ilm5LgCcskNTOsFOOsGVIas39NQ4Z28wUu1gbrxMS1IdTCZ2kB8NVSBUWIp1pJNErYU79SRcf9OYbTV2sKt0B11JmKGc3/e8/Ue/5PnGDz4XDXBcBcKS4EroVKxaipqWBCZYIDEdYzIeo9uqYTrs44WnT+HkxioayRQNJgKxKgR/93piWQgGkpVVbLPM06SEjz/8GB46s41ZPVHN05XVDTDc3t8bKIGOJdFIRowIxKo1te7mXKfsgb85X6RbTGbIxqwHYWyOmjaopJPVqM1CaagcwEYh3HhN+IbuNpi/ZSfVddOdO6ucsPCTJzzPbVoOdDkTClUePCPdtcL52g3H1b7hXX/UzKCMYWobszFmNld8XbLBTaPVxN7OrsbGy1wx+Y/vZyKa3k/9tpciixL1LFSdWVI2HWImv03Y/S40bGAiZ9gP/NKdPXM5m0dJVW9YAzcnY7je1VCBoCc0gIqT4Sg38+f5+Y/83sHBxw+//u+E8qLsBMnGEaq2rD2BLk+SpjjcbmDa28JKZYavedm9YB4AK5ck4wHuvuUE2rUSSgS9GeveUgtt95fa/PbKaig3xrwINmCaWMk5AqdaBY12C0+cPYcvPHkWf/HQGZzrAWe2gUkdoDghK9E1tFbNImAYFaMjo6hLosRPtvJmqTsSQ6ynrj1yPMxlaIP+QHKeRrOu+8myZnllMGroo9q7Ra274wWfLwtzOyQmukTC56E3+nBpRNH4xGvB5k4oExmVWvC5OWayayAd3caJTAkl0VQVg3kUwaZ74qCfZ7w3xpjQsaBaqOdOw9xZiPc+xyjxGNhzE0v+lm7cqmXYGpvh3X/00QPb3L9UABxfZPEMrgaAOdv9RscyCHknka7XgZUDKbvxielY4yzgPEP92Qlefk6WWme6PgfAei0Cw88GwHEdYGqJQgJdgbXzG+bgLT7OHAAbRCAj65PNNLiLLIQ7BbTfMfOniRWxqAsAWGy1hbRZusqOb+EXH0NrZxs0v3FzDBsCy8zMS6kt6jat4cFiKCK+1w72fRHEj/1+2vvDtWqjMt2uQDNDOwTAVQPAeW3fEOKlt0dwobqRWowB3KrEkDErVjPY6j8LkLqnXS7dEABmFYg4xOQSB15NcX7HBsOdgf3GJnYIY0cpDk0VDYIDYF8vtKhKugobo9jeSBusKB+1deoSVjMNOlspZyn646FqXqqBQ2B11TFJwXyvzasLVIhJ4JjyCrZgJbMSDCedWTaf4T/VuLaOAgYSQ0hV4Dpk7ecOqRyjIHMK3pDkLKG+pE81hmlZfkzVLqZDdGYDnGgnuONoFy+58zTuvu1mdQ46f/GyAPDOIMNwWkJvOMb2bg+Xt3ew1R+hn83UYEHtx8k6hW5GiggJhoUmH4F+5kbHeUSGslUpY6VeRZsaQRVnD2shMDfeKcraoZuO//vfeWNVIL71da8zB6lsmxU3ds4Zb9XKzZbOCJN3GBlRmazZFGudtjpFNUuMlFmVCpHhARipdi2dWTKOkzHWmjXccuooTmysI+vvIR300GIb3jGTslpIyxUMkip2pgk+f/YZfO7JM9gckeGtqgwcnQSuv0T6BpacMrsuCZuiAcHBzR1nA1melOZMtuGvOdgTixnVJnWH0edgvNEvAF0HvdSEeqAAQvkAACAASURBVHm10JnK1k0oIRaib3PndF4WTbZDbWrN1jgJw8+PRwMBfAcec3AyT6jmHMuSOgZMQh2NQnRjXh/ekr6sex4BprOUHiqXfSEQjvYG2QKvAhRSOvk5P45anss+WkkztZIPkjhLFrZxV21YkgahWoRH54x4CnI+WNt5rUU2kpEdMb0u7zFZQH8sKVtSwm998EMHBh8/9IZvloWZzlhejOvPChCrTBhZWjKuSJEM+2hXpjjebeKvv/Ll2LlwDk2McMepw+jUGW3hfGNjBZIglNkllqDK6iS0AeNM0R0CbJd7TGot/OlDT+HjDz2Ohx97Rvr/WQXopVajt1zXDmP1qKlFV7JcWeORqM5tmidf+5y0PSBcvqLRFUzUajx0STUzalE2lpMUO2/MdAwWfa/3PeRqzp+sOO+LtyqOIslz7LBPHWhnUT16HclnYruse3utH82zq5eCLeIZP5Q/7xHaq31FLJ30z+TvLU3RbjQV5ecP5VSX2ROiWce/eg5RiBsGwC8+vnH1LAKfC5EGNUbyYigLANg3P7EUgSL0CeYAcg4k5gA4vuEOr2KPKh5ATTAB5VDkJsgJzLhYSLk4gbwMmt8AlY0qiLjjG+zgZD8AbBM8LkFigK4InucLIHDWUfkP/3ox4BEjKzAWNmSWwHGArSz4LAthj+Bt5SHqwIrnkoqQvFSQO+i892nRHF93vCEUJ3Z+D7Tw5tPGOtZYMVYWxlb3PibkBOY3b47BAuC+ySuEFTZZMiBikb3GrclNCFziDYOI7kYYYC+DVmTnY7Afs7y8XneEVM8xeuxGLjZ+PK570TEA9vmuNRHVTZw7nNzoAgD2kkchuuHaYNNEU0Zi1Qq4sXJOjyaZugZlrL0Y5rO1ljbWQ39z4Pi9TColCGM3PmZah+Q4AmEHOyyXNmJHJ7swawtbZsZ/6GQVVcvw+eEJmi6V8Os0Qiqwd2JpDZJXJmN0kxSH6lOsViY4utLEsY01nDxxQm1Hn3zmPM5vbmGrN8TucCyJAxngSVJTFjezu9WsQsXgra2z3LzQkk+zPJfomB6dG1+3WsNao4kWtdCh3JzmgqE2a61O/aaaHFjC4ve87Z0HBgT7vfF6ADgNQGwyYq1fY/oJgFfbLRX9Z+Y8y6JRw+kNJDyqpIQh+krpCNN0gE6tiiNrXXRZWopAn9Uddvugw3xpp4etwRA91jrd6+Nyf4QZy52RoeQmzrVmGqngRpiW08CrEQ7OROo6o9B8cXNzp1DDGlovC4xGenq3a/E6ivcWc3xN7+zX67bpagDYzmMOKMTyqlSVgVOuYTp+DoCtA1nUIU7XNWecWXObTthwlIl5tMo8BQAcwtB+fa5jzJ3hKmUMofSh5bnZ8HkEMLTzzZ3GqAGPzi3hfJ+YJCIkBsd7kgMvfof+9khcIF0oRSiycP6Z+L75PXvgOegvf+gNgQGeWktdssAEnCytx+mUsHID9eDjAeqzDGvVBK+6717Mhn0cW6nj9HoDK3V2s6QEaGIAWJK5Cir1OrZHEzRXDqE/JZvLNsodPPLEk/h/PvbH+OQjKcbdOrZSYw8JjOlkqpsfmeRy2ZI1vRmOuqhxTrMBBSM/KRKeWxQJLY6TdUvLrFGEEwWhkYkisbJv5pTEe6jf3/h5n8/utJhlXJQj+jz3ueHfGa8nP7ZwQiChiqX+5gB1fl77GjFKfq5h3W4UAMd4z78mvpZWg9Iqkxf52K+vr+OfvO/gtf6fFwC8n0HjBRRZLWsIscgA++anC/b4boFlzT0imtrAABcBrt4TmFAjwwoCak06tRML7T2D5+5NGSIdrxmGuU7Spm3Q4O5TXiQGz/sCYOnGyOhwARWSF9xQqVYpu6zMddLGKhm7Z2DUJCA6H228JbV89XFjMwKxfwxJstg8ayGq9aZt+VoM4XdIiwrsb1Q6LZJ5OADmcX2RxYu06LHGi1pj6NVi9eURA+xd0AKbS3DFcl0OxASExVZMUS9brVsWe/dNghs9f1gWRucTPADXXFu1IMptcEMa4IMC4BzAhXu53+Pi+PHxfgC4GAZzwKXqDdG89k3dqiUsykFySUhgj/jeWr2m8lOc18zmzSYsDcS2nirgE6QplryhTUB910MrZv9byR0sS2dVIgQSCKhZTonF4tmnXXOToT5r4OLl/nTyBRmNosdhvss2xMwIO4CBiswyKtMMq7USVlmmeLyHJBuKrex0O2r0waYL/ckUo+kMY9FWFUkaqOvNpokAHQGwdRfz3oa2DsXOcAxDszqFPlkfNEnQrTaw3myjUa3pmniuypw3fYiB/QAiVGGjnOB7/vHbr7FFXP+l6wHg8bBvme6TzHS0/IcZ2nVrkdyUZt6Tr3h63lghrOFpJuBMAD1h1n2jgZVuRzpFslOb/YESubZ3B+gNWQs6QZ+JXcQJbLIhYGuFZ8X0irQItUWpM2RZSrc2ko2ZJpXzwB31uIyjtU91m2jAT/din4TSPALitmwfW0w22SJG8594Y11ocRytJ99onwWAZXtYFaOfM8A6X2fR4kx2JlCiPJdA6Pws0sJxKDrL+k5195tLERQJ5fupp1Yr9Pm6j4FOEQBrvxUDbG19c0Cdy6QWZWwOZYoAmJIzt01+X64GgPn6Bz5y8EYY//MbXhtuCiu2kHUOWZoh/4PSDs3d6VgSp8p4jLtvPo0aprjj5CHceayFjRYdvJLKoFH2w3tNG8AOduOkivah43jkmQv49MOPYnNviEfPPINHnxhI27vDe1ZrC/wygY0l6FQRQ6XjIoKGt4u1m71Bk7BMKr9PzUAKZS+d1c0Tvl2OQp1qYPv1mZDAWlTluF2P57fNDds1PafFy93FeCM+lxgsXg1kz9datECiPggL6yZ+SwFT7WfJrgeAnyVHCs6hHyteH/a3yXrsurgfmXPN6Arn+AtuukmNef7hv/rZ6xvW8I6/VABcBJl+Iz20E4eP+ZqV5LKQauyde2JNXATdFzg/5++nqfdjOiB8NigwPPQsAKyhs1JQal8ZKhaIcYhCbvkmHKLKflOYWX0tDXCRGYgnI0Erk4qKgFHJDYGxMCNNYxgZryixTqAqeOf8W4ZyFrzZ2NtUof+6JogAFgEw2zbGACSooudJS3Mj65U6fEaxUQABdNH7L3qd8fXPF6h47vnkDJITPmFhOwt/5mW8IpZXG/tsJgBMicQcMKp8QZA82POlvANcYFtMtCZn4KdvIAnOAbBf634bgt/nmCXej52J56n/7QCYx/CwbwyA889Ezlg87nIxQljSm4LEUojYoHC+OGh1IEogzNbHPlfMeQoZ4kxMofSBCQeheYyVnWPtZoLEUHpNNYgtojAYDtBntyPeu1B6zOWR+SSISuw4AI7nXH7OSjgjGK8q3NmuldGtWSkhZoVT/0fQTL0lKzvM6PRR+qMsc5c1qPaB5Q1IV2lRJo+gWAWNyVwDrUoJVnmE865TraNTa6n8kGQkdFo4nwWAqS812YeDftqW73nbOw5sjPd74/UAMBlgZUJHTWF4zgQD1NM2khLqQU7kx9cmEpxoJqFRe6q2vaORFQShxGLQw16aokf2LISBtYBmVj1DnbAslhtKWVnuYlYyp4dMlcr+Muo0M5CQh/K50TlwcO2hA+M4aYvDGphJX1fx2osZr+J60rxhmTF+t27LHATH6yA+fnwMvkeJyyokbZ23xACH9cDqFZRA5KXCXCscRY3l8LG8HseLFQBChMrWgBf1jprEhLrCOcsbNNtuS2Kgo/2T1jSjLMZ0mc4UL3RokwSCe4ixo3IwCPTEPIZIpJL3rBavJAn8HcAIQZ/b+iKg2Q/gPPDhg0sgfuCNrzObz3sevCGOkdYR9aVT6jzZmXCCMvec3h422m2UJxnuPL6Gb7jvZhzvJmjW2NKb5Ig5ShrvpIo0aeLpK7v4k49/Cg9+YRP9KTCcshwi0OiUMUhZ/tD2RuZFcAxZP5j3XjkzYauiBGLR1luzBlSsBnLelDq2JaVEYDd3pELEOSc+lGkQIhSRBKFoA2LXzedtriEO88U/E8/x4nrw8z+IMbpaZcCiIIJyyGv9FDFQ/F69VkT+BQD87HM28Gvr3krakYDhDyMz973kJaq68V0/enDZ2Q0D4I9+9KPXlUAcZNCX71mOwP/fR4B1gB14Fx0AbUiRFj0Gpp6YEDs8RRDtx/VNPdb5zj9nDSm8frYqfUQhWxkuZX+b5lftpIMUQgxuqPkr4xM6CRnDWbaEJAJvZoOTDc7IBgfBGmvIBpaLDpTC7NwueExFE6wts3XlK6PaYNF/NqIZCwC7tEKa+33KEs4NiJl7Z6w8Q1LgSaDbGqHQ8LHEmEp/cXMMzqiiKoB1bWLmNRNSBHStfTM3f56f7p2ciDCegalXLeqpVUioimvmdZmEgNKbRrWOZq2ROw42B/xYYfYKeNGxphyi/LwDYGqA6cyw6oNl/pfUCpmAmM5kXe2yE8tZCMyqt/B1B5oMMgNHqps+m+me9XtDJbCN6FiHewtm1bveUPVgQ7v1UFhP8l/pqo10UPtqKieD1+PfF++bngij9UM8PZ0zw3zOk838u3xT9XXiNiNej7kdCQDY6+MqkpQzoCHkn1+PO/2LGmBPoos1wPx7NLTqQ2QCYyDousl8PVfKSsIUUaOKIgEYKWTAjHr/PScVrCuj/fCcxazn4lKPVAR9PSVJoVSVoiaa28YWCoAH7TgBphRh/L5QxzcHbwTAakVtvx0IGxCcExYxEI4dkvgePBcG+Pvf+Hqbk2RIg+3SPOC48Lw5DtSqT0h8JMBojDLlHOMMp1druP/r78XpQw10mjWUmRQlQ8Ba3pnK8e1OSvjPn/gc/vyhi7gyBNIqMGavlwkwSKESfdJMc60r+ZPzeyp5A+WDlNAxeXTM1ZTUVe86K7E0okHeWjJCBVZ1whMDxbrrOPMIpTt73pRFc5nsNgG76q7Pf4pMbS7Fihw478JX1N8W96TinCnur84W77fvCmheZ0O+HgCOPx47nfH63PcrIiDszG/uOEQAeDzsqbkMSRlWUHnJS16CRx55BP/oXe+5zpnPX14C4AMP1fKN/62PgANg39yKCzzWcBcBsLO6voH7e4vMlhsKj4h4tIOPaZAtyTyA2cC05gA5x2KmQRUodQAc2AlVaohCeZbYFjS9DKUniSQRZERYlN9Kpc27IDK5kBIAlZ5h5CTNmHYuI65ERmVgJ6g16wLV1nI4w2A0EoilHCevNxqSMW0X9G1gXtZKMCCcr8Y8m+o72KVOjQVCjVs+x1JQlOawAiCT+7gtCa+pnamVyZETwA3eSw6FttwONKw2IZOmmJTJsCoZYGoMrSFIo0YA3LQmIyqrZADYNxKXSXHr4L0iMPnutz2/EohpkP9Q8jBJTbPYrFVNElEuoQZjgHlNxmpG58sERIZkFYFLNF7cpPcGffT6A0wY6me9ZG72BLyUfIzT4IQYI6rNPyRpTRhM4xyNan23OE6h5m28QXvkjiBygbkKwMGjdt7Uhp91x8h18vEGXgTAMQOsFLywccYA2CMzzvZqjuQ1dIPcLEpUXkyCGwkA8/37AWDJY1hGihpeRt/IsEoCYppewh5F7QS0nI21luQGoCxix4Sw2OnO7UWImHlehzmJBrRzGyLHjrIfljqZJxbqPYF1nEsfLEqq9e4gWvVsF5sTxECkOP587YO//ZEDbxPf+6Y3BqmR1aBVHdoQ3ZrS6WaFEFaqSTM0KzXUaAtGGarTGY61gLf+9Xtw65EmVtosRZahKvYa2B0MsT1MMUra+OiffxKff+oSdmYJLu5NMZgBtXZbsqhsaHWBmbDJqFJJ0i0jB1ifgBr24TRBCmt9PC431O0wm7F6yRRt9FEOADh20MychWTDUGvd7L7JjxwAV1Rd49kAOGZ648EsEqas4VPcP3x/2RdwRrlCPl/8+PEc9ufi7oL73dSDAuCF9R1LJ0JFlGcd+yoAOCaYpPUGnT/epzKOHTuGu+66Cw8++CDe8e/+w4Hn4BIAH3iolm9cjsByBJYjsByB5QgsR2A5AssR+HIYgSUA/nK4i8trWI7AcgSWI7AcgeUILEdgOQLLETjwCCwB8IGHavnG5QgsR2A5AssRWI7AcgSWI7AcgS+HEVgC4C+Hu7i8huUILEdgOQLLEViOwHIEliOwHIEDj8ASAB94qJZvXI7AcgSWI7AcgeUILEdgOQLLEfhyGIElAP5yuIvLa1iOwHIEliOwHIHlCCxHYDkCyxE48AgsAfCBh2r5xuUILEdgOQLLEViOwHIEliOwHIEvhxFYAuAvh7u4vIblCCxHYDkCyxFYjsByBJYjsByBA4/AEgAfeKiWb1yOwHIEliOwHIHlCCxHYDkCyxH4chiBJQD+criLy2tYjsByBJYjsByB5QgsR2A5AssROPAILAHwgYdq+cb/1kfg/je+aWEIpoUB8TaU/rTaeoYfa2dqD7x95bV6se831mxZ7C2U4+Pwb28V662T+VitiEN7VGvda21S2Zo1TVO1YOV7+F4+brfb+s1/1nqZLX3tn36SMsbjsVoB8zijwVCvNRoNa4s7mep4/OEx+MP3sn9zmo5QYYve0gzDdIxqrWbHqtcwGI90vErV2uLOQuvcCtsY87zZ4jjNkI2Hakdcq9XsnCdZaEO7eJ7ZdKpjJ0lFn+cxx+kE9fYqsskEg9091Kol1GtV1KsltVAdDvto1Ot6fTYrga1Y0/HMzi2potmoAuNdVGsJppMSxtMZkkqNzUgxYUdVtaIFOFTVUoKkPEN5xna4KR748MHbw+5339/yxtfpOuIW3D7OPh+sna61w43nIf8uT62tb96GVW1ZrRUv/w2Hw/xrvWUwj5ePXTbWffW548f38+E9LraCjednwga/bD/NFrtRO1a2kY6fzz+TzNv28rnxIMvPlY/jluPWTtjaEfu5+zj489kkte/hOgmttdkydzqzdeNjy+aqmvfspw2orTRbgw/GKUrlRC1X9R3hcyWEBT2daB1461j+5jE5f9kquaz2xvNr93vl64otgBfGK6w5u54K0nSCdDpBNpuykzJStvsejzDOZpjxQia0KWWw8TnX+BQTTEqpuour7bja+/K1uf2J51neRvpqrWlLbJVt8yo+hrdN9ut4/wMf3G/6Ljz3+p/6BiS1OkaTMhrNDippGVcuXsKp06dwfvsc0JhhNBmhzfk6LqFZbmNabeEyzQlbOrfaaHNt7fXRLM8w3NtEqZZg7dgxPP7M02gfOYHe7h6SMluWlzG6fBGrp09g+8rZ0Ns4xXpjBdPtAbqlFsoTGquZbNltp1+A2rSE+gw41l7F3vYOdvpDlLst7M5meHLzPCbVBKVmBXt7O+isdc3O1MtodprY2t5WW3C2yHabNhpnesx7mFQrujejQU/t51dbLYzZIj7j/KkApbLu7aRUQr3ZQH/Yx9raCoajPdknzfWsqvbWVW+xPZ3q+ZQt6QHUy03UK3Vkoyl6mz2srR4C+8Nvnd9EieuUppxttH3OIdgGnhlbd4cW3XydNp2t07m+OefHtLdJSe2m8zXABzxkWDM6hmyu2SvZaBpITsYkQb3R0vdov2BLbjWe1gZma5i2goY0tO7W82Hj5Fr01vPFVs9u36bRWuJh/+AXPnTNOXnDAPj0ensWb+h2Mbq2fFEvGjkzhnpT6Hs+mZqBUk/6mW3Q3IRk7IKxmUxlLrXRQDfNBmNGo7CvcTVD6f2jfRQWFjHPIVrU8/eEe2JfddWfZMbbF3p763qe24+PQtEwXa2Pd3x0H3ObO4vfLWN17VO3ewMDNrzE+blwjDmuujvhVe4aZkz5P/7HHuY0qVwgbCxv98DmeTmx35wDfma8X/w+9g+fTKeoJCWtwzBLdB9K4GZUQq2WoNWooF6toFoJXzzlp8sowwAWZhlK7N/O40QbRj52GS2bgU3++Kbzf/zirz63mxS9+81veOPCZ4sAOP4+nWIBAPuc3q83ehE873eSNJoxCCrOARoVAhXf+IsAmJuxb1Z8j5+vAyO+th+QycEVSgK2DoDHw5GMHQEpv3uWTfQ3j+cgmq/z8/y+UjITQNR51msYBQDM99KwcpPOnQIaR4LiJAC/bIJmvS5AOeXGXyLYtu/iJsR/3Gj4QwDMNVCt1nV+/L7RaIRROkGr2dLcrNdqAuXpcIRadQ4u8/PPDMzzPCfjCXZ3t9FqVlGtGRjIJgaAacI1liUDkwHngOCoNKMdm9wwAL7/Da81RwCwcQwAK1778X2VLY0cl4QAvQBe/J76MWNw6vPK3zPOxvp+v49XA8CxrY3n5vUAcLwe9DnurpGjOElpSGyjjtfYfjbQx8HXia6rNJNjw7GjZSRw40/YK3PwzE1b5iy8kPD7OJcJvJKSQItsSTBqfJ3Alp9Jypq9ep3vK1dKqIT1anPB5nP8z8eX7yv+zPc0IRadA/+TYzabYpxNkHFcOP+yEkozOkAGgDnnZkmGKe0yT4lvE/Kxn/3sj72wn0Xj87Y+/J9fAx9zLH3Mf+v9H9jPbC08d///+U1Iqg30hilmpRpOHjmFK+cvIh0PkdSB/myAWrOKSkLgzsVcxTAF0nobtUYdo60tbHRaqAx6mOztYr3TwDAd4kp/hpWjHfQnwM7eEM1aQ/Zga3cbndUmZrUpBoMeOo0Ost4QrVkd9SxBNSujNklw++lbcN/d96BdSnDzsZNI9/pY7a7g/OYmWhuHgE4L/+LnfxbjaYqklsgZuXj5Ak6cOI4Lmxc1ryq1GkapOYv1Zhv94UD7XaPe0j3sZWPMGkC5XsVkNNS/dDjWMTY3N0Gw3OisYHV9DU+fP4ekUsYkHRNdolwxBwyzGiqVKibB+ec94Ljwd6vRwsVnzuPIsZO4+BQ/3wTSEqaXN3H4tjuxs7ODZruF7c1N3ZNGq6VjDgYDTIZD1Jp1jAckJyqoJlVk2Vh2nFOI10R8xnloc8oWQeKLiPvzzAgP2gGRLFw3nJd0aJOK5okTI4Yj6BiGucX9mjafjr4AsK0jX8f5nAtrkWjCz4Njz8fmoC/O4Y/+29++5py8YQB825FVjYQb0Px38Ax8Q7Pn54jA7LEBGG5qGkxtdiUBJI2rGA0DVlMyaMGL13FkDAWJNWDm3+f+hI6nBSuQa2Ow+Dftohmv8Iq/KQcuMUDVmQekaIfjZ917sSPM8dzieVztDhDMF8FrbOSLr8XHiY1QbJgWnY1r3XuerRvFGEAHQGtO2XxMI7DqmzxfLev5+TgHR8/Yh+BfGDDWFBVgmM6mAs5aAG6QuYmUgEo5Qb2aoF4ro1ZNUCkT+PJgCSqlCsolY6Jms0wbm+1RBoJjw87NqLjp80x/4j2/dl0jfbU3FAGwvy9ecvE5FAHwfLzn33A1522/c9Civ4qzx/cXAbAzWzRGBobpNMzHyg2VM8FkAp0V1OqM2ESBH7ITkwmqZbsH/D6B1AC6+RoBpBs6vu7H4/0Yp3Z8nQ83i9FIDDAf09jz++YA2Iyj7n0AftOUm/pU84Del14P952f6/V6aDabOgcei9fD8eJ31qtlJFMy2xOMRmOB11K5gnE2RaezYsadzHdgE+ng0THnBlRNytpM+2mKcmTga2LPDVjx+40JtXvkYJBz44MfvjYLcb0J+dY3vT6f2z6n/bodjPq4yREJ1+wMbiWQCj6+Dmbje7zfOfhc5mbrxyraFz6OHS2z4/O1qHOJAJQsSjA7fqz4/fadNg/0Xv4OAN6vNb52v9biWvdjE6jICQpRDzJSDoDdYmv+icG1eT1neG3rmCZ2Pg58BZLl6DPywKkYnHDZpYmAbzxeIgl4LfrcHAQ7cPSx53EW7EdwWggEs2mKlOxuUtLvlFGRzAiKyTjsrLPEGN8vFQD7iRSAcFKyKJHPac21nLgz5p0/v/HAAQDwT/1NjCYTdNcPozfg+popYrLSaGCl00G1kWCUTPDw2ceRlkqo1dvI+B7UkGQZGpMUSX8Pr7zzDqDfx5VnzjLwhMs7wMrRBMNpgnZnBVubu2Ifu2sr2BrsYEyQ1AT6GVCrNTDdS9FEHatJCy88ehpf/4qvRhsVHGmvoMz1PJ3h/OVL+Nr/7uvRG6f4/T/5GDYOH8FkmoVxmKLRbshm3PrC2/AL734XuisrmluEY+2VVWxt7wn4jS04hk88/Bk8mV1B5+gaKphg6+IFbGwcQrVcwu7uLrqr69je20NG8NeoYe3QOsbjIQaDPtqdJna2trUWWo0meoO+EQ+zTPdivNMD6nV0uyu6vvFoiv5eH5PRFBiM0T16HLtnz/HigdEYaBIcpwAJjEYD414fJdrIElnmMSecNmQCUs572wum3KBtlrgTGJhfnzJGLKRIA8MLMtv6CD0abiBhtzQ2LThtBqi1hgX26PAu2hC3KyRZSJbonHgS4nEC9uO8dOY1fN9Hf/Ha0bcbBsB3HFufxd5hDnTDCimCuDlQDt6z2HhnozhIBEgzASUHvlp8swCKucFE7Brf6SzwtTaS+Dz87xJB+j7ErcPpqwJQ/5h7P4UvLnrYVzuvRefA3hUbyGsBYJ8Q+7HcmhL7MNuL50HkSIfD4b8BUp1DYObjY3DPislw3R832Jz9diCPdMxZ5RwdGnPM3Y8Ms4U/HABzc+B8AGoEKzX7RwBM45AE56mSVFEpW/idhkhORwDACxsmPdbgPRbH9Mfe/R+uhzeu+vrzBYAPekL7AeAcMIZ7HoeEYwBsf09yaUMsfeD3E7wRMHro2+eQgw4+5h0zU2Yb9cKGGIC5h+bFtoXwnLOX6Wgg8JxNJ/q+wWgkI26AuGpsgwMfTUVy/nPQzxCiM5s8L37OQ278XgJqPT9Oc5kEGdt0TKFChnplhpSsS8rrBWqNJvb2BqhVqxhn9pl6vaFr7PeGCvnxuRrPeQZkpYrOW9c2SVEtz+TIWejQgJ9svJxyhvzKCvs98MHrA4NrzYFvv39RehPPab9Pzt47APZxEitTNilMDJZjplThyH2YwbkdCYwyNxh7Mo8w8XGFOaSSwAAAIABJREFUTg2Pz82H7DRRYfCA+Z3cVPXd/ByBJGZ5GJVjxXvM4dK91uY2zR9r3kUeptvHeLyKrG9MDoidLyfakAV+ee8iZ57nr1BvBIAJfnS+GhPuMFPdSoFgXwN6Pzdpwh2TvjhjZRIIQ/lyEAgCAgAu2iPZsuBA8V7F9t+vcUb2l6wvZRClGVJF0WxcRLJNuEYi51gAdYpJyaA+2eFr/TxrrygAYHLbseMTj69LSnj8973/geuasu/+ubfi3LkLWttTAsV2FzedOIVqqYxL5y9wZmD92AY++/TjGCaiAYFhhla1idXZFGvpEN00w99/wxtwqF7DQw9+Ap1WU8BuMMlw7uI2Nnd72N7eFaPaG6WYVICsDgxKwF4CjKfAsaMnceHx81grd/Hmb/wWrKOBWw8dx/DKFlrVOsazFI2VDmqtNs5evoCtnV2cOHFCtkByrEmKy5uX8KpXvQqVegV//CcfM/YSFawfOYYrOz1sHD6GemsNu3sDlGt1/OL73ouzk8volXoY93s4fvgQtq9cRL1B2ztANpli48hRXN7cRm80BGUQtJ0EwSQPVldXsNvbQ3dtVYCZMrJRliKpmEOytnEI5y9cEmlYa3QEIvsXrwC1JjBK0Vw/BEXtSiW0Wi1sXb7MyY9qp4O039ckrjXaGPNvGkmSGcHh5/tk3EIkKkxu2/MDhrLfYV8Q6xWmg4ziRP/Kra5FzALjq3dILmT7ejoYxvIBvmiPA3FDgsLIz8DQ0TaE121t+Vy333/0rmvLcm4YAN9+ZM1RUwCTxtjyjtBM8mZowTgj68ZTjKCFMufxegt3y+uWU8DNxXhYgWFdtCExx60yTzJYZiWNWJ/rza66Ip3e3QeoO8AuLnr/+pwxDux0/B2xgb4eCLU9IvDJkT7uoACaRtsBcA7qfXJcFwRz0dCzV3wsMNghlGDQNrDqNo/jfzZ0EiwEJmD+eds0zNq70iXcMh3TxidijP3YM0oiSqgGtq5RSxSarhJDBABMJq4s9pEhKC6ExQ3D55nWVBRWtOfJ0pTwjl/499c10ld7Q1EDXHwfw11Xu3dy4vbR0+zH+Fzt+33zjYGMb7J+/4sAONYAc9xjbS6/m5u/630d1MbHX3TSzCv3deF/OxAmixs7wwtgejKV106wRDbOAWu5ZiEzPvZz43E9nOzaME6qWdAgO9NNjR9/xAxPp2g0a3qcjsbSM5temRtIhmqthJJA2hjlGRmeCdoNGtwZThxpo1arIMumuHR5F1sDMjBllOsrGGZTDCm5SCqYzALLOxkLANco6aDVTzMBJB8HrqKZQCDXR/mGAfB3vuXNuZ2I54vbGr9/vHZ3PPx9vB9cUxaut40jthW8Rxwn2zwWGciiXXOASoCo0Dd93sRC/WRaBRwpFciBrH2XRfbM6aW5LYYvtVYlgbGNLgTa8tXiTo6D/Hy+BZmHz1d3imxPdakKAW8igE7Hy+RBEAgu2vfyLJzngi2mrSJAtjCwgV6TaRhjaxuxIh1y1iYa6xiUl5Oq7UwOFCJ2W6A62HGOX1Gyx6EhBuS5jmcMKxsAllZ0MhMA5rBJt67fzkKUTDKhSOW1Td719ik5KJEGWOcbMcB+rb/+wPUB8Jt+5nVYa3WQbe2hntTQXV3DMJtgdzTUWhn3Rrj1hXfg4acfR1qZIqtMBc7qoxGOz6Y4tQN80z234Btf9nJ0UEJ9kqFRq2Cn38M0qWKQTnFo4ygG/RR060q1Cs5tXsaH/vB3MVvt4uhXvAiXRyn+y589iEq5ia9+6dfi5tVTuGPjJLJLeyiNUjGs1XYd9778pfiV3/h1Ob23nL5V7OXZi+dx6623Sj61vb2F17zmNfjwRz6I1dVVZJSIZbxPFbS6h/GB3/49fPAj/xGveNXX4Mknz+GmO2/CG9/yzUizPdSrQDbuY+vyObz0vntw6tQJ/LN//jPYOHIMd979Ijz19FkxynTqH330UXziwb9AUitjUAWSRgUXL19Co92URItrbpANzYlvtdFstbG108fuxU2gVkVCxnsyQ6VaRb1WCRrpqqJduW5xNEKp2cQs7JsiSOicjUYA7UOlhnKzicmwP59McxAWxOYBlHq+gS9km5ha/+V6y3I8nCEmicj3h3yEbDCeayc99yRfj5XA8AYAmLPFMkR2nPAZn/N/+O7nGQDftrHyLA1wvAkaOF9MwDCj6B4ytYE8+WCQpnOG10K0xjbk7kSOsOw+CFiExRkbwvgc/I49C5zIa54fx9+nMFIE2H1zcOCdGwx/Y8G+xBvNtYyLgGABNF3PGMVf5UY+ZnfyazgAA0yDQ1jmSDVwtGJorgeA6b1P9XndBZMjOJh1TXBMrwdP0cghIlcf+MD+SiFcQpVC+VoZjaoxwDVJIAw6MpTKzVTAy2VtUUjfGBo7HWcdfTyctXz7L/zytXeDa7z6ljd96zU/S+3plwKA/TOuy73al8SgPp+ThXnqANjZVwcFFvY2tstfiwEF3+ds7H4Aw+aYJff4MVzv5VIHJgo5AHPwK+lEYGrrISmNQNcBML+TTKsz0rwuAiqNSRR25XFcx6n3UJNGxhUTgRI9nk11bpRCrKysoN/b1TVR49Zo1JFmA8kcG2WgXQbuvmUVR9baeMndd2Kl1cSVrR088vgZfO7RMzi7OcXWCOgxElhvodbmZkRAXVHSyiQbWnSC85ghdGeqpdbheekspQG8UQnEd93/5jmQIUMqqGjAhmPODYXOh06FORETA5oWaJlKVhQz524v/LkiAxwDYQc/ApUBqCopkY4zyY1yYkuZADb67d9vc9vlSMGSR0Cc887lAq79LdowB8CxDtpBrs9Hj3a4LMdBJZlfOk6cOwsAOOjECeTpWJuTHJjqcAImtaBdS6XpjeU8YdfIWWKfs4YLLYFUf5HEDAA4Fx1HbHu8V7j2eMEB9QS6EhngGcaTqTHAsxIyJiqlUzHuk4xEEG8JwYQBVP7N9eGz8Wp7w/X2HJeE+Pti6YYz9/x9EAD8rT/7VlTSDLWdPl5w+Jj0zOe3d8H0sSp1vkkdx48fx2ce+iyy2Ri1FpBkI4qD8eLVEr62vYrX3HsvDlFTOujj1KFDWg0XLl+RtKLeaqO3N0K91hK47o3GWDtxFJ954hGUV9Yw6xzGI+cv44/+65+hN5zh9a95M2bDEo7VD+HpLzyOW07eJHvxVX/ja/DYmSfx6U9/Gje/4CZsnr+MU6dO4creDgitu602Tpw4hqeefAJbW1sCwKsbR9AfZdjtT1CqdvBjP/3P0Vo9gqeeuYIjJ05hZ+sifugHvgPHNlqol2doN8qoJhOcPHUEK50Wfvt3fxvbez3cesedYq8JRinpunz5Ml5233347Bcfwv/9y+9CdaWN4Xgg+YMiA7MMnbVV9EYDSWSGBJclaqczjNMMnZU1nPviWdx+3124dOkCJjPmRFBIYzZfUgoqJQYDReKIC7R+GDfj+lEUhYl3VaSeMLvA+s63c09CW8itEsA155HROZvzliDKiTqXLQSCsyiBiBngbC5Hcuxn0ec5OaO9MUz2P/rFD19zz75hBvi2ja64brJrsbFzAEpRshnaeaKJA2BjkEJiDqVeNNxhYF0ragPqml/zuIsObeydCv9Egn1ftPEin/9tgf2iAfDjm+a4YLQD4NNZiT2eCwNiZsXP45qjH6QfHLvYOBmjfXU20cCP0f1kcPNJFw5yPYOmc9NXekLi/Cxjpjce6WIQjayKGOD5mQfm1yQUYpZ1Da5Pm7P34atzTTWTZPQfGTZpgMsgA0wtcK2SSBtMFlgJbwo2i0ayawjOlTZnB8ABIOX3IIrGvONdXzoD/JY3WCg61vbG99fv2X6pJJqTwbsu3h8HHAcBwPEc880zdoCKANicSMvM5VpbZHTnjoKziPG5PYsRDJKG4XgsYEVdLN9PIylpgOaiXb02yWSuhyUoq5bnSWt8vyeueQjar4cJMPp8yER2sNPvWyZ0vVJVsqSH+1e6bW1AR48cxuULF/H444+KAR4Nh/rNjG2yRKUkQ6dVxk2HVnCkW8Zfu/tWbLTKuO3EYYUkU0abqk18/olz+P3/9HE89PQMpW4V46SF85s7ymB2CUQO+oMUJHcmgq4+HscbBcD/01veIvCmZKsI6CqtlNrpbJIDUb7PgamDcrGIkb70WvZhAXw5I6xkPmM8KScgUKPTopA9NYGMx5cTAUkCSmeICQptXBajBma/ImlLcIrj+eY23EDkonbdP+/sqWvc3dnz+cLnCQImZKiDBtgY4LnVsgQaO08H4h5pMaaXxQO4h821zWbfQiWNwPq6HjhPDgoJpQLAZTLA9hOvX9cUc834tQt0R6SMZEvMd0go4ilhNKE2nbRFgpRgeDxBlRr8zMgiB8AC/WJuM+lNCWeK5+CJcdfbL8hox/dj4T6FHZCn/KsfuD4D/E3/9HUojUa4Y/UwjnRX8MTZMxhXykjbLdS6a+ht93H61Gmcf+opJJMRpukO6tMBjnWr+Aff/Ldwc2+EY9kE6+UKWnQE0oFIk0llhr3+ULkF1UpdTHK5XEO12UJWTfDYuaexfuQ0ensVtA/dhP/yuc8jaa9h9cgLcOHSNu44fRfOPX0OjUod6+vrOHryGD7z2U8hHYxw6vBhzAYZPvv5z+Dknbfiyt4W7nvJS1Sh4VOffBAba+vI0gk2qd+d1dBZO4Y/e/AhvO+Dv4e9YUkg+NJ2D+1agmOtMb7vu96Kw+ttlDHCzuZFfOVXvQxffOizePLskzh56pQSHDurG9je3kG325VO9q+9/BX4+Kc/gUt7Jo+YzCZodJvYOHoEFy5fwFNnn8b7P/yAHJ+jJ0/h7/73/wP+l//1R3Di5Bp6wxFWumvY3NvBMBvi6MkTArs9yi7oQFUraLTauHDhAtYOHZJjNSbwDXkNzI9QUltIiIv3PNe1z+eWRQt8L3MnO0/CDNWFVJWkRCZ4MeqRR0FC0qvPO0FmrikpIKJIVp70FkgTT84La+h3f+na8rMbBsB3HFlZwKOe6e6L3Tdfz/ZbZB84WBYO1UZKfVbIlqWGzrTADgTnEMy/0BdizAD798bAN/57ESzT8kbHLbCmAsCx8DW68wLAIbFrP5B9NSZwfogZZtxEIsNqxt4mz/UAcBF4xY+9+sJVTt0M8VzHHn80EjvM4xvODAcTbqBXLKxpHvWTyxHs6PTqjLUNONerRPhGEAFYBg/LMysjxHAt2V9Gt1Wqqlq2qhJBe0o9ob6Onw+OA8c6D5mHzdVZimL4753vfm/heg/+8EYBsOLkBQctnifX3YgiZ60IFhzAXosBppbMKzjELK6zZ8UkOD8fY8JYnmyu3eX3kZ3gDw0jWQRmQPPH38+/Cch0bmCynEkUqEPzyhEE0cbaWZk4JREJjJDCIsjlMQmuTCLDbHqWXVtbW8PG+pr93ljHofV1DHt7Os+Ll84rzPfxj39cztOhQ4dw3z0vxKljXRzfaOGmI2vAYAvHOmWkOxdxdK2Fwe4OatUGNnsDDGd1pNUuHr3Yw58++Hl8+otPYXs0wWBEYqUuoEzwwbCgly5isotrVW3cWCXFbNcHPnT98lDXmoX/4Nu+Ld9QnAV10MTHsXbabYezlVobUbjfQWPRPrvt8fPIAVkpaHQDSMulBVGynVhmygOiUm0cAweVeWjeTUWBARbLGiWHLa4Ryw+JgblFM+Z2m9+vcntBz8vfvg5YjorMaZpZdMA3ZgOsNq99j6oyzFuxajVEoXTIacuqrFAVtL5zIBjKroUqIEzWdULHxtxA4yQLkZVAlGhcnD0L4+AgQfcmyA14rna+KZjzyY2CDjQB8HRm+llek5zIUIVFLDAdHc5FOSMGRqqlTBVJ/Ce3M0EbfF27U5A9FR1jd3p/9QBa92/5mTdhOhyik5TRqJRx/NRxnLr1Vvy/n/wMtvtDSlWx0V3H1tmzOFyvooM+KsMRNsrA//btr8W9rS5GTz6F452uIjnnz57FeDpEY6WlxDHZonIFtVIdzXpLJQyv7OxiWJoinTSwWj+Nhx+7gKd3+7jprntwdqePtROn8fS5Kzh89Ci6nVUcOXwYv/Frv4r77rlHzt16q4Wa3IgJLvW38XXf8HX4/Oc+g+2tTVWR4fh1Oyt48sw5rKwfQWf9JD710BP4uff8CtqrJ9CfVHBlu4f1dgMbtT4mvfP4iR97G9a6NdzygmP4k4/9AVa6lB9MVSqt3mhIdtVqddBptsWI/+b7fgsrq6tYWT+Ear0ix363v4tKo6qqNy/8ijvx+UcexlgJDmWsrB2SrKDXH6LR6qDbXUWj08Z3fu/fwy133K710e520NsbYGt3By84fYvA80f/+I8llSDBpegJpYnVeQlEL+cXJ3Rr3gZZkSJ1jDKycAo1xXTOiO3GY5A4abXaufPLeeNzh4nNfD/3oMWItsk85fxzzUYJspq3OVloe6tXDfKoxYd+6f3X3OBvGAC/8NjazLNozZCwfAZrjAY9lcGVYMQWPWCLcsbhIi5gD797XlVggIP+wBlZB2ESPYcKEZ6c4brB4sLmY4HaUFvOg/YxgnfQaADRv21xDB30zQXXQUVwjaHWcRcQKUEiGbl5FQOd3z6l26522P2At6IBRYp8vwMEUt3z+MRChwTMOVdgb4qZxlxiHAFbP7w5MqZD5AbApBfDqLzWGcr+HVwQ/DqWDmL5KP6j6Z8yHAm0KJCasS5tHRVuPLzFxBvUACdWc1Q5JtoDDRipZFEUWnSteOyh8jpuBAB/25tMixkzNtpAQyk+Byd+X7jwffO2c5tXOvDnYyBTjGT4RhMD0f3uuY9/EYAUwQzZoPh84td97GIG16+VrwnMBLbT38Mbk4PjwAQ/izWOytRxcyJIpsaO7yOQZfiQ95W+AUvvcMNX0tYsw1AleZgQ2QQT6DBO0a7X8OpXvxrdblsTnQD6woVzOLJxGON0pNqdx48fxaDXx6OPfRHZyEr53P/6v4lusoONVgmjvS0cXm2hW00w7m1ifaWFJKDXMaUeSQMXd3qodzfw8ONPi7158AuP4c8+uylJBKtPlZsV9LIE41kZSb2Dnf4Y7a4lpzBqQWKUVSdm0wwf+vC1S/Fc00ID+Pv337+gz/Xxj4GgA7PY5jlInLB6ReXZtYD93uX3MzoRX/O+uXG9zcP684Q6PldkVWM2kxUErD6ySwLmn/WkTK8xnAM08sixtE0O7xwkxw5WvEZiEM1r4n1nlQ/6Kqw9HZfm8yRZd+QMvFLmYI4aHS8mjzVbdTnXo9HA6kSHyid0JuW8edmrCuuzmuPGklacw3zMkLIDdE92I2Pv65BrQEA5lCUkUOB3EODwOYIblKn5pca9i0tXNvW7PxoLLPB9W5cvycnj99aaLdLyYr1HY3NSR8OdBeDg302SKXYs5rd/Hhnk6wT31/p5LgD49T/+WpRqZbTWW9jc28JoxJJlNRw9chPOnruIY8dP49zZZ1AeMdlthNNVoLk3wf2vvgdfc8ftOIE6hhcuoMFTmo6xtbuF1Y0OKt0Gnjz3JE6ePIkrly5jtdbCanONrjOmpRK2hmP0R2Vk43WcPddDrbuBcncNw2oT02ZXdX5ba4dw99334HOf+RQe/M9/irtuvR2NCmuFVzHY62NWpo48xYtfeg8++6lPo1ohWVOTA9LvDSQ7GDEhsdxBpb2Bf/iPfhSormBSbmGbsoz6DEl6HreeXMU73/a/4+jhLlp14D997A+xvXUJ9WYdR44fk2yh1V1RXfSveOHdSlh736/+OtZW1nHTsRfIue90OvS9sdfbQaNJLXAFn/jkJ3DXi15kiajVmmQyTDIcDMdYWVlFd30N//Ln/zX+xjd+vY651+vh6ImTuHjpEiqsILGygn/8trfjwuVLkmDQeTx2/KTmFR0tSmvcqfUoIB/zWMPeQIQUz+vc0+dRriWak/1dsuJTrHXXsDfoY5BauUonSj2ixr2fa5DfIzKFyYuTiY4tQJ2XNTXHmnOfr5GUIZvNPYKfp67ZnXz+/sivPc91gAmAXdPHE+WC5snRiPjmHoM6q1U4B8ICN0XEFkLbc287JMcVSkB5TeAY78Wbth+3yLL5cQWGgwdhjG6UKBIS71wGkPOhC+fKk7/29rXfOeSfkFbWNoTiBuGP9wM8fj3xa1f34iN5RbzBSbdrwNKkfTbGjAJbqD6UowtMNwHyhG6dNLfKtslDdXwtYWiUGp+MiUZk8egATQWaVHd7wr/nmvshx551VjUBaOONqaolJTRqLMUywvpaR4abwJkyjzI1pAk3JwJsS0CKN9sF8FUoLu8A7y8bAPO4qhoStIzx3L4WANZiDc6OGKOQtLMfgPFjeph9PxDrIDUGQr65zcHtPNs/nkP+nX4OfixdmxchDw7NfE1a84d4bbksgCy+1iZBSKgGwTEy9nlmWrNKRUXguYHT+DEJjXNQiWtJGa1WUwaO0oaNjQ10mg1MBwNkoyFWu518vUjj2+srU/rwoUMCKo898qiAy9GjR23+JQnW20B7fA4vuf0UqskUtQSo6/cMRzdWrDrEaCDmpFKr4+z5S0qq4UbQWTuEi3sjbE5aePjMRXzsv34CX3zqMnZYnzSpYlpfQW/MUGIz6I1rqJTs2Fk6wgMfuLEyaN/zbd8W7IQnQJsUzGuhG9lg8jFLap2/rtvA0lFxQ5OIUXXGpmjF8nXFtem6/fCmeA48a44UmFzNj5mBQX/vfF7OGaAYvBLsxraNzQNiQB7/nYPmyC77HmAAkgnwY4EBrdEgBVGlCtX0JTNMBtvq6BLAemOPnFmesikKN2arse3Ri0aViZNMsGRjhD1FNqwMX8XAMStPhLrZw1Ff7OLm1mUc3Tgq9m6lvYLNnU206q0g8yij02nhyqVNNUxoNdpiBUdTc64ube6gWm+o0kCf4f5KIp07HYl6o4YhS1mVK+iPJ6jVWxgJZ1M0ZjW4Y7uh8WXZtEhqN1/LiwA4FLS46kbnn3vv+3/r2pshgDe98zUoNatIVyvYHfc0tyaDFKv1DqZpCbu9HtaaHTTGIzR2+/gbNx3FK0+fwOu++hXAlU10x8Bkdw+97S3N9XqnhqSdoNQqo96tY3t7E9lghNVqCxgDw/5EOVy7vBflLs5uJlg5fAtKaGCS1DBtreDKKENjYwPtwxv4nd/5HZTSCb7hFa/EdDjGlFrZElBtN7G6toI7brsZP/Hj70Cz0cBdd9yBE8ePC+8wejCZJhikM9x6xz34/5h7DzA7y+taeJ3e+/Q+o9HMqDckOsiAMd2AMca95Dp27DQ7cUtukuskTmKCcbuJjStgY1wwBptmujGILqHeRppeT5nTe7nP2u/3zRwNQhA7/vMfHh5JM6d+5333u/baa68dS5Zw8398FxOzcaQLFaRLVbgdFqwdbEJ7kwef+uTHcXz4APxOM9raGlAsZqX6cOz4cQGj9Bknc5tKJDA9OYOenh4hiaoFIwL+BhTzOaRzaZx22mYBnT/56Z3oH1ghrHE0Fleg0EFpWEDs2zKZHB749UPo6u0CG495KDc0NGByZhpt7Z1obW/D4aPHcONN/46zzjkHq9asFYvKRCota5ggmACYn/UnP/uZJBojY6OyV+bmUggEHPIa7JnzeC3irBONZsG5SA6HWaQWTEYdXgfSyZyQV0wOy5kSjA7VQLoor8qVYLKaFu3OyvmyeC+rKqdqzrfZLAKSpc+BLrpc3mo0hOAarisWcB7/9ZOnXJO/NwM81BIQAKwzAdz47FykWbNoU7VBFhI0tXen7LC093Wy5FL7mR7IVKBX6Ek9j7qpjae8D9Xu1lhboW+XhJ/KjeBET2Ad/Il9T917W3xfi/ZgS9fv1SD41PYyi4z0YpRe+ot8Txr4PxUAfi2wU/+tLj+Q6g+FV4P/pfegDtGlZ6pqrb0UweviXV4fXd5AjbY8hgci9aDaNVeZoeqA5WdeNHYXBtgAi1aG5X0cdhtcLieimSzSBTJk7GQuw0Q2z0y/VrJnZB1qMniALLKUK2lFVWKiYJUSJUG1KjG/2jpII50XP1j94fr57/3uNmg6A7w8qdGvP6/D8u/lhENHs4PS1y4fp7NC/x0AWLFYJ5+uxdc8mZZS32P8U/dzlWOzDrDo73fxvS4rYdd/Hsm+60zKZYCA1uHLEiIBMOODg9Og8mTRrMLSigtEoQi7zSKgt7m5GUGfXwKszWlDg9+HYiYjHeHhuTnZ+/wdwQanw83OTctzEFCTAWpubpKmlcj8rIARK/IImtMIWFllqKKvow1BjwPpRAQOC8QijVpiMsjUxnm8ftjIDOVyyqvY7MJkLI+8wY79w+PYdWgEx2dimEtVUTBakavR/F4xc/JZ8jnRsVOW8eAjj78uMDjVHf7kne8URlzyT7oP0DKIIFFkYmWYTZRiMPFUTU+qI5rFcKWzU+zKUpJd/1p6Iqb/7GRAU9eAnrCWtXW2vBpSz84uJnM1VUKVKWV1GnF97enrp57lrX+PlMadbF/Vxzn9vfH59UZMWfMGJcPhGpRGSS3AEw/qgyz4lugWopwUlPUd369UNmGA1aQGvfCz6QwVzzxud/7cweSsWpXSO2+lckE7AxUQ1jyNhAnnwV0qlKWMTVWCWFhVIA4mqWRG/F7pR2yyGNEQbEQg5Ic74IXFasNLO/cgEo1jZjYi75FVkHQqDpOpjCInFtIlokItbA1OtwulGispqlFSOSnpIHjZalu0STuxkWgpzqnHnZoHBn50z6nLzXyOt//LVSiZDYgbC0CtCIc/gHwyCeTK8NqcwjbXMlk0lmvY1taKazduRK/bgf7WEJKTkwhUrMjFUpIIlypFVMxVBNpCsAadiCYjSCficFrVkIvUQg4mgx1Whw9TkTjGUgXkQl1wBDrEV9hqcoo0wd3QBLPXi+deelmm0m1dvx4tTh8ySWpwvSizHcFuw5atm3Fwz078x1dvxrnnnIP+3j5hOWdmZuS7nQsvINDQiiPDYxibieLlXQdRMlhQs9iFjXc5rdiYWNHFAAAgAElEQVQw1I7zz96Mwb4ucYAoZhNw2E3obG8WqYPN6YDRZEE0voCmphb86p57pUq2bs1aFEplTM7EYHN50BQKoaExiK6uDrz44ouIxSICOgP+kIBbAuGFWAKBQBBDq9fioYcewrPPPiuuFVzXJCr5ZzqbgdPtRUdXJ37wwx/h+7fdgVtv+w4W4gk43C6JsfQc5qQ6l9uNrt4efO1rX5PPzf4Dxmo26U3Pzkvj8cOPPoKJiRm4HFaks0U4bEo/XCkDgVAAM9EFWOxsOuVeKiHo8yEcSyDoc4sHMveCx+dCKpERRryQK6CxISTXwOt1I5VNo1CowO22I5ViEki5E5ugLcqrnRZu2rAa7v0HH3r0lLH39wbAq1uDAoD1AMQgowcL/owaqPpApWeci+W3U+yqRWBxkgNXR26K8Hj1k9SDlNcCBcpFQ8kiBKxqzLMC2ktPu6SG1T6JHkgWP9nJP0Q9m7f0d80ebFGHqwLTyQDHcqb3tb7JUwFg/XBZOiC0QChDJ9Rn1F1K1OuR6eU1Yae96oJW14IMnglOl10OB46OLEmZQlkDGqST2ixJSIXlihpkcpfb6UTQ70NjwCcsntvFDW7GwdFxHJuYQjqdkak/NpZoq2WYjDU4bDRAp35IHVIE3hYGkUIVJrMDFpNNqGu9Ba+e+V0OfvXPr9tA/Z/fAwBff7Vygaj/Xk/4TuqaGU92P+r2lq/Lk0kg9D2ify79+309BvhkrO6JwEExafVJkf4+9TV4KgmErpVUI15PlOvwOW0WVfURKUdZaX8lGGnd9GVQ00jAoCQNInUoV9DT2YWW1iZMT06hMRhCqCEgjSgEtsl0CtlsBi6HE6VMRuQFXHsM4Hx+Oj5QZjA1NSXPS6/Mvr4VyGTSsv54k3GllSwctRy8thqq+QxCXge6WhrgdZjgsNBqKSGssN/jFgBjsSlLIIfHLcxgMldAEVZEUwWxOSpb3Hhp/1E88JsXMBEhEwzYvLRNU3uHMZHMDKcv/erBh08ZhF/vlx979w2LiY0kGLomWwOhuvRlCeBogEWPixXVRHay715Pmurfw/L7MgGtr1boj9F/pkt/TtiHdTGZ7A8PUF3yoK8J/qlYnSVrseXXgp9Ed6k4WRzXn0MH8joA5n3lfS06YKhmNFaOmCio6WxCn0hCbbbQL5pd8wU59MlAKZN9hV/5Htl8ybKw2+FUHtEmZSPJhI6Jhu5MIs4mxbxcb9Foc8qZkQmbVfxe/f4AkskEAr4AmlubYTVbBURPT88gGo3gzG1noKu3G0FfAN6ADx6/E/lCCfsOHMVvn34Ou3bv0SzZqjDVCH5TsuY440DersEKo8mOZKYEk80hNmPUAy+dEyfKxcSzWu3UEy7/GwXAegy78w00wV1349Uw2CxIm6rI5dOw2uwy4KKW5d60IuSwozwfx1q/G+d09eD83l6EDDV4nGbYKbOK55CJLMBqtsBsNSNfq8DT4BGf32Pjwwh4vKDbDCe8FXOA0xmUfXtkag4T2TK8607DfKaEBmcQNpMd+VwZwYZmtHZ14Ytf/CLOO/dcuE0WNLh9cFisWEilkC6VkDMb0dPXjTu+9y1sXr8eTc0Nov/ld07m02y1I5PLYyGewt33PoCm1m4cGj7OGRTSgkj3Dp5/Z522GpvXDyK1EEZsbgbnnLEFAZ8bTodNkiEOsbA5HAiEGgTQHdy/T0Dm7PQkjGY7koUyXL6g7InTT9+Ko0cO4bnndmDT+g0Sc0aOH0c8kRLmd0XfSvE1N5gsePzxx2Uc8xmnbVHXzqzccbi/aOu2cnAAp591JjZu3Iy3Xn21AHF+r6yeiPtDuYLOzk44PW7cd999WLVqFfIkMhwuNaWwUpHJd3xfvI4E4rxGxUIZkXAYs7OzyObyJOVhspoXhydlCyXp+WG1j++He1CXVSTTtItTvutMTmkDSIKEZ4jeRK3HDlaFuYwpSdFHdHP93v/wY6cMr/8NADhQ44svZ8V04MEZ1RIYtcO//sCXLFtj8V4V+Ja7ICxjHAQMSHBc8o48WfBcFMRqtkpyNNRPlKtjqOVXErh1I3StsUHTAwvDrGtf9WYmeVH1mFf9ucgiK62BaI71PzWSmk1/9QC4HvSfDNAsBy/1AOZk3/TyQ09/fjXsQ5+8pZwbeNCJ/ZnWaSxNbEYGVhOaGj3o7elAV3e7BHWamY+MzSCVykn5zelwS0NQNBpHnBldIIS+7m40NYQQ8vklw3ParNLUls5mMTw5jb2Hj2JsfAyVUgFOmxEOmxFOhxlOh0Es0AIBjxwMc3NRZNJFFIp8jw7x5BZWeNFXWLXpLZ65J5GlqNzGgM9//87Xwxuv+XsdAOt3eBUQXubmsfyJ/tAA+PUAsuak/Zod3TqY0AFKPUPH5ybbeEIpneukXgqjGfmL9lFjfSWxE5lRBSnaktnMaGtpRdDvRXdnlwBaAl2yv1aO/mQgTWdkjbG5je8hHA4L0PWTAUgkBXAwWFJvq4MjPRDy+a+95jqZ4jY+OiYAlLfmxgZkkwtws4ydT8NQycJtrsDnMKA16EbQZULI70UuHRPAvWLFCtHipfJZAUyBUFAM8AmKy0YrMsUa5lNFGO1ezCXzeOg3z+HAsQlkq2YspIviQeoLNiKVyeFn95zaiuf1FuSfvuv6E+VZdT61J/vOX7Uu6+5/sniwXAO8HMhSFqCvhfrf6QBYlwzUxy59nTB5IHjT32d9d7geu/TGmnr2uf6aCKjVYrIkV6/S1i8REPVAXW/MU+OKlUREtQ5Qz66sm7guCYx1H2gCVwGyFgOnrcutVCjIOFuu6Uw2C5fTiWK5oAEJzYLPaBQZRC6fURUHbRqhlOktVmHr5uciMvSgtaUdvX3dsJlt6O7rRnNDM7LZNFKpDJ544jGsXb0OQ6sH0d7agUQqhnKFHq9VJFMFHD1yHPsOHMSeV3ahzKEQTjOsFjpBKDcWEhJM2pLJAsILJVicduRgQVnzOFbf0VInvUoctH/XMcFL15gOIydfoYuFV+37eCMA+LJ/v1wcCdxeD2KxmEw38zjsMFaKcFaLsOcqOHdFG95z5rmwRqIIlivoagoimUsik0mhWiyhUqjICF5Ko6hbnU9EsJBNwhvyw0WJSLkKKxyolq2I5wwYnYtjPl+Ct6MfkZoZvuYOZOJpcYpw2j3YsHYd/u5v/w7Xve1atDU1YnZiCm67A1aHHalsDoHWNqzatAnXXf92NAa8eM+73yVJta5dJ5NpMptl+MbjTz4tJdIzzjkXyVQORRkBz2lwbPY34oLtZ6OlwY8vfP7vsXndGiRjYbS3NYmtGj8P9wtBJgdeENiedeYZEge9Lie6evtETnFo+Bjamltw8NB+pBJxjI2N4YLt25FIJFTFoUZ2tQyr3Yl16zbgAx/8ELZtOwNnn3kWzDDggfvux8qVK9Hd3Y2169chGArhX77wBRwfHcFbr7oGdpdTwDQdKPg9kX0l40ug/M//8m+44oorNH16BcVCCU0tzTg+Niox81vf+haOHj2KD37gj7Civxfh+agQEdKUymbBoB/+UAOuuuoqXHrppSJTY6XuyJEj8v6PHx/F3Nwcjk9MwGVlnC3CxrPeYBLPY7H4A+Q84Nrl9bVR0qG5M5FBVgV/RdA88MSpq2//LQBYKG5qPLUuYJ0hYNBT1hmaVKFOp6VbzuiG5PrhrG+1E4KhxtDqwU8PrrwQAoDrm5/q9qp+//qgvQgAyTyIi4PGZi0T8+os3CLT/CrWt75J7uQAWD1kCRgv/VsbJKH5dOqAQwcgOiB+LcajHgQvPwzqQ9XJmD790BGfSF0+wHep2SeZOX6SmaiZzWkQSUJ7axAbNwxi08a16F/RLfPEwwtpDI9M4/jIBDLZAux2N/KFMkZHJzA+Ogm3042hgUF0t7fB56LlC00qy5LtkWHOVKoYnZqWTTw/Ow2Xw4Q1q3sxNNgFp4OjZw0IBYMyenb/vsPYf+A4ZqajyOcZwMk0qzWlf7f1YLgeoC7n5v/x1h+/Ht54zd/TBWL5ta9na2U04ylulJbUl4z/qxrgerbuZCx0PRjSv+f6a1EPZOoT1npGsZ61rQfEclBqAHhxb+rG/SyxV2vCypbZeETRHTXb2nAAATDVEnp6OtHUGIDb4Ra5ARnglqZG0ezlskpr5nLaBXCyuUM6rI3UB9ul0YP6s4mJCbF7otaPB3djYwher1+CKIHy1Mw0erq60dzaovxwtUDI4Gq3OlCrFGQQhtNuhLGYQS4Vgd9uQm9nAxr9TnjsZhRyCQS9bkn+nE67MML5bBYBj1ukFtRgevwhxPNl5CsmlAw2HJmYx2Q0hblkAc/sPIxIBjCwK71mxC/ue+h3XnN8IAEwv6N6Bwh93dXrtutjQf360CUM9czuydZS/WPq468OUBdjovZp9Piqu/jUr2f9/fJ5ShqQ5OP1hrnFCqBUDE7UpvMx9VIKTruqj9v1a3s5W62fBfrry/NQPkLgTAkXpx6ymZYSqrrGWQEOdIuoFGWPk9USmQO54nJFqgv8OUEuGTne+DNqzSm7oayLpXCuUR7qmzdvhN/nk/vw33z9VDyBZ555BmeccYaAC04Wo7aSpeN4bEEcTe655x4ZfEAJ0CWXXIJMNoGWpoCA28npKALBBqSSWfzspz9B0OdAQ8gNn9uEttYQXA477E4HrHYPXtl3EC+/vB/7jk0iVjSjbLC+pgSC7Jp8368JgJk2vNrcUY+tesx4Iy4Ql3/pSmka8zi80szF69lM7f7CPGzZEkJ5YHufF+9/05vgyKRhK5fR0tiAuegcUvm0jPbgmndbbHDZnFJhTmRSMDss4uJQzBVhNtqAsgVj0wuYjhWQNjlRcgfhb+tCrmREMluCw+6SKhObXp545FHk0mmctW0rbCYj2tpakMsVkM7nULPY0NDcBqPVhhtvvAlXX3WZJD7iouByiUaWjC1dFo4MH8VDD/4aF1z0Zlkfza2t0k/AhJ3riSxnc3MID95/n/QH2MxGtDWEkE4mJBkjkGSsoxzhkUcewdjYCC679C0oFLLo6+0WMGo0WUUbnMukcOjQIal0dbS3Lg4Soi0e5QCUUQQaGtHS3IbvfO/7WL1qDfz+oExa83t9knxwvW3ZehoeffRhfPe738dVV12Bzu5eTE1PCMAcGhpCJBKR9Xnaaafhgfsfwp49e3DaadsEEOcKebmGc+Ew2js75P198hN/LUD46quvVtNFc6x4+DE3Mwur3YbG1lY0NDbive99L6699lrRNvNGTTtjOB+TzKTxvW9/Bzt3v4KWxhaEY1G5hkwk5pIJOFlZdrtF7kAixKLJbqlDIANcrwi49+FfnzL2/t4AeFWLX0Yhk+mlno9/1ssgVJA80Tx1EZCqvisBifUsxGJQ0956/UbTg7DOAOs2cCcDhfUAuB4I6MFU8Z1aaUgip7SPyF1P8H9Y5j1cD2xfyyZtOQCp/xbk9YVzVeBbB7yvAhxaCbn+YHstBvhk37L+3MsPDH4dVZnmQzP1sgR5lhocFgtcdgt8bjvcdrOYdPtcVgz0d2HDugF0tDWiuTGIYEMIBocfqZIFh46MYO/eg8hlOW3dLDPYx0YnMDk+BZvFhoG+XvR2dsDlsKFazFMfIUDJ4vEinsliYnwEExPHgUoGmzYO4pxzNqO1xQ+bTXVUkzWdnYliz95h7Nx1CEcOj6FUNCjPVs38WtZLnc9p/bVQv1M3Xo/fBwC/4yoFgNntWp+c6Ot18XuqQ90nfF9a04l+SOuAgPd5Ixpg/XVfa22dbA/U31dvOF0OnusTxFMBYJkiUXfT7ZwEWBAEywJWtk/0xmxsbETAr3S8nLw2Nz+J/hU9aGtpk/Gl81MzKBZywv46bOy2tiIZjwl74XBQPuMSyi6ZTGEuGsHw6ITo27o6e0SKQ9uyQNAnWlcGRAZ1she5dEaCJv/s6O5Ca2ubGLBH5sPCkAjAYZON3SqNKSjnYazlUcoswGOrIegEVnQ2wl4roJTlz0zw+9woZHPw+TxSPixVq0jnCyjXzKiY7ZhPFGBwBzE6n8EPfvEQRsNFxEqcROXA3b968JRB+PV++RfvWWKA9e+4PoGpj236910fM5T8YEkWsVxCsfw5l78f3aas/rnrY4sOppcTDotERU2b2LfM4lGSqmUAWN8b9QCY5ePlAFi/H/+sv6/ujLH0MybeJdUwq+WnjHcydIcJmkENAJA1KseUAljsfeD7I4AlYKNzCcE7AS5LwV6vRw5/r8+9KMf57W9/i4WFqBzq1113nfxcb+rkuotGIhgfHxe/1c2bNwsA1jWLlAzxtSYnJ7Fjxw4Bxtdffz38ATfyuSQS8RhefHGvuBSEgs347VOPw+OwoKXZh66OEBx2ju9OiN4ZBjum56KYD6fwy0eewkishJLJvghwl9aGLudS0gfRjEuc1M5AWTPUf3BU9dLe1/f94rrTzqk3AoCv+dKVQlrVqsofmlihwe1CcXICQ24nPnPd1bBF5tDmMMNnM4LNg/lsDuVMETanBXlTAUZWB+0+VHNlJGMJuJxu+IMBiRu5bAG1qhmZLDA8HsFC1YFA7yqUAk3IFw1odAYRi8QQam9HsKUJe/fvw9TkOPrbO9EY8KNYyCCZTsDkdsHh8aKhtQNTk7P4+lf/E//rAx+E1aAkLV5fQGLJkaPDch7wONq1e7ckR9u3b5dkiAxoNpcTWU1Xh5IPfOJznxZgefUVl6JSyMNttWEhGobNoiRdfl8AsfgCnn/+ebh9HjSGfNIP0xAKin6clVeyp08+9qisxTPO2CbNxFybfO10JidriANB2js68ad/+Vf4Xx/+CAKBEAr5ouwVNRjILu//ueeew09++mP09vThfe9/r0yMK5XVJE2uTe6Bc845B9/4xjeQTqZw0ZsuFGeJYyMjkmyRtebnp0Ub99At3/4OzjrrLKnucQ1TrsZkLxoO48yzzxZf7m986xacf/75ss/4GtxHuVx+cXx9Z1cXvvLlL2PN2rUYXDkkZMbo6Kg4nJA9TmWyEg/YsMdBJbR7IynC0dFS8dMSaL6v+x955JTh9fcGwEPNPgkrzJbVhi8t6jOWGAvqrtT7qA++GjG8yNK8KkgLM7lkEq7OV81GRwCk+v9kt/pDvv4wqL+vzBPTnSW0LPhVh4E2dUz14GkRVCN1TwV+l4OUE8GJYoD1cc9qYIQyu10EINLQpDf2Lck29E+r1LryKqr7W2Mfl+uVFZtCgGWWzJWm6SazBTWzSSbGLCSYfVYlC29tbkSD34Og1wm33QiroQyPw4j2Zj9am3ywW4CQ3422jg64mzpRdYQwOhnGjmdfwsx0BB5PEJWKEdFIHIcOHsboyIiwZqsHVqK7vRXVUgnJ+IIEem9Dk8y2Z3abSccwOz0Cq7mELVuGsHXrWjQ2eGEwsEuEzSkWhOfTOHhoDI8/ugNHj02iUKJmm9Ov1GCMJUs6ddHU4GE1gEUNyVDf3z9893cfhLEcAOvf1e8DgHVGWCQGdQlPPSjV1xJ/RjWfsWaUkvDr3QQ0cJEsOmKcelSzDkikTFyn89X3rQLp9IZUYEIAjlzuirBrZNQcNjuCwQC6OjqkqYPAQUzX03FYTUZMToxL4GtvaRVWg5IGHnJke8kCM5AHvF7FriQXpMGCbEQmV0A4nkZrWwdWr14tQVXK6eySJ8PCSpPJsjhO2W53yCHEchotci666CJpEiIIjicTkkAxYKtJR0X4vXZYUYSpkoGxlEJbwIGOoAseaxUWFJHPxBHwedHSFEQsGhX5BVkQk9WJWKqA6YU0KrYgZtIV3PaLhzGTqmJeWGA77r3/92OAP/G+JQ3wkrRgyUVkuf3eUnK2pPWsT7RPxvgvB84yUEFrXONIcn096hrberC7XEJRD05ZPycAl4oTxxFr/sGLYKvO4UHF1yWgJewrZ95oAL5e/qB7LPO15PNrkjld9qAne/SZp0Zc3B10n2IODqkqey+9+VIBZ2owqcd1SOMjmS8e8O3NLeJ8k05nkUolBOD6ggFhttiYw3Xocjmk0Wj4yBEpdRO8cg3zeTOprDQl8X7cC7feeis2bNggOkqCFtEcm0zC/Pb0dGFmZg5PPvk4+vsH0NTgR0tjQEDzrl17MdC3EquGhpBYiGBidBh+nxXNIRcs5ooMheD7h8mMijRImnDTN76PvZM5FAwcqcY6HKWDqoys26Cd4OkqYUWf0qq+DyYFizJhrcGoPvbojho/vPvnrxeS8OYbL1eT98o1mDmVkY4vxQIc8Rzec85mXNDVgUaUYSok4XXbkMinkE1l4bO7UayUULAU4XDZUc0UYSjW4Hf5BEjnmETbfchkS5ieWUCuZEW2ZkPeGoC1oQM5lxeVmgmOkgEetxtmtxMTM1N4+LFHcfGFF8JSqyEU9Av4tbpsKBlqCLW2YnYmgp/fdQ8cJhtueNs7BIB2dnTh8PAIsrki9h88KuOpeRbRwnHjpvXoaGuCxWwQb99cJomGYAArenux/9B+3H7Xz3DRxW9GT3s7FiIRkQdSFljIFdHf34/hY8fw05/+FBs3boLVYUM8Ng+DkfG1IuttqH+luDf84LbbceaZp8ueYoVBYpHJJIkAYyb9gg8eOownnnwK6zZuEtkJB1xQY6s3C68cGsSNN35Rqmrnn3suBgYGJH6SIeZnYVwlpjvz7LPwtre9DR/58EeVB6TmfMQmIoLM/oF+qQqzekGpwuDAgMjYCIDZEN/W1iHx8uJLL8F3v3crfvPbp/DRP/6IgGMSF3wdrls223n9Puzeuxc//vGP8ZnPfAa1ck32CGNBPJWCxe2V680z4P0f/BD27T8oEqZUIQO71YVCKY8qJVsyfc4oe/JUt/8GAOyXLUNhMgMrpRC8wNJBq03nkk7/k9hSqe2laXg1FYEOMlVJW1cQKOGt0nYo9So9GnWth6hB5fd6B/xSy6piWxVQXOpj1YGsQFDNqUI7LJTlgQLr2qAHeT2xG9AAuViIqSDCBrrlAEgBCVWKKGnDAQhAFe9LQKpK4UQP+WJB2AhOYxG/uxqN1+kpqbLxUl6NDlTyEi0ZYLcy535rzSNiks6xhjab+EWWK2zmKMFutUrpmBveaXfC6/JoehyzWKEkMhkcHxlBPp9Fe2sLVq7oRUPAA5fdrMCu1yb/24wVVPIJmGsFNAa9aGltgb+tEwZ3CLPRDF54aR9GxyLwBVphs3mRSGVEl3To0AFEw3Nobghi1cp+aR5JLsRFUE9rKW4ap8MOk7GK8NwkpiePwuczYcuWVdi0YQCNTT7p8OS1rlWsiMayePaZV/D0jpcwMjGLcpVd11ZUK7w2yoifwaJSKUg3PA9Zo8GipC7ad/oP373tdYP0a92BLhD67bWSqtd6LIEoD5/lt/pEjZu8/t9c4/qNHfICPtnVz7Vfl/fpdmuijxIQrfwaeZMOep3909YPr5M0hoFd6bbFBicyDMzICVp5HzIMeil5YSGBhkBQsQI1CABNJeMia2lqahTwyq5oNimsXNEnNj35bEbeA4FAtVyUg4osLxkKMlWUKrS0tWJkZAQlNh+ZjVJKJjA5cGCfGkMrZfMS3N4gWtv7MDo+g97eHmGXqZuMxsLSnKQ6/9XnYfxhdYCxiCVWltd49Xt7OmV6E4NxNl8QYM1bLBIWq7Cg24nGoAdeuxmRmQn47GYM9nfDRvBkyKOSj6PBa5eDksuSDHO2UEMsW8JssgCDqxmTqTJ+/tDTGIkmUbO6kSmU8cBD9//Oa44P/PQH36c9XgOHy6a76GylUooxtmnd/FU2tKqx0/XgUSXFS3tClyXUV6QW9eqGqgwsoAUF/a7rY50Ohi1W++KQCb6+Lm+TqFvjaFbVEChT2bSphNQO6pVCYV+NEIadjbaUnIisgmcKG3ZMqmGH64IHsjQfmSjTUh67dtopFUuyhuRwd5CtLcnPzFbl/sDvmo/l5y7kc7ImKcPhwdvcTJuojIBiNuu86YLzpXzNW8AbEF0pmzDZhX/33XdhzXql0ZU9kErI5+V+SqdT2LN7N2bIZg4NYd3a1cIUlkrKkYNAg7d7771XErNtZ56BCy+8UAAAD38C4IGBfun+Hxk5hjvuuFMYvm2b2Sjlw2+efBKDfX1oaWoQv/TxkcMoF5JobwoCVbJ6HCtL2QaHSnG/1fDIjt14aTiFA2NRFKtGVE02LGTyMDs8cm31RLBKfTtlgTKyXm9eZbOSUUCF2KjJnlKdgXp8kWRYi613vgEXiO23vAeIRRHyh1Cen0W7xQZrLIOzOgO4YvMm9NitsGSSaPZ7EI+FxeqLpXOPjwxvUcrujFNkT5l0ExRSNkDgm80bEUtWkS6YEUvX4GvuRtUZRKJchbOhWdYhNd7BkF8kJl/50s3oaGsXhwWuEYfbjiRdEbwe5MtFdPZ04wffux2T4xN4y/aL0NPdB4vLh/lIChPTC/j1o89gNpxCsWLSxk4X8I53Xo31a/pgMxXlvLRWS2gK+NDg8eOWb38TA5vWweYiwaR04my0I2vp87pFZvCpT31K/Hn/8i8/Ke81loiJzR7jbiy6gPamDhw7NoK7774bH/7wHykm124RUMyJl6xOyPP5AohEowIOKWM4dOgIAqGQrC0meNw3GzZtxB//8R+LJKevpxfNDY0iWWBFTpIyixlDq1ZhfGoST/z2KWxYsxYBu1vWe9lYQ6aYR6FWwTlvOhesfnz9q1/DR//ow3AygYQZe3a9IkA1XypJMsmpfP/3G99EX88KXPymC5GOJ1DMZdW+5IRPtx2t3Z34q89+WizS3v/e9yHk9YveOx1JoKOzE0enJ9G/ahVMNieuuvY6hCNJ2VvSjG+zIldls3IFZRH5V/Dkg39gCcRQs78mzJTm91kfACUYa2Xf5WyZDmgleGudurKzNF/eE6blkA3VGDxdZymbjtUtAm4J5ir48//6CW6LQOUEolijVvWRvRqXqkYb86b4VSme62eOlNL53NqIXwIMLgQOsxBQq00sEUZCHTi86a2DVJYAACAASURBVAGfvxf2Q4IHwW4RVpsJxVJenBppKSIHkUz5VYe3+E0WyV5wjjbLtizlkcmwCpvlNFukIYNZk8FiFtE+Taej8ZgEch46Lc3NwrYxgPvcHjEdZ7bJscK0exo+fgzz4Xl4PE4MDvajq7MNjSE/Qj4H2poC8NiNSISnMT16BChm0BjwCIjwtbbC1dSKZLaGZ57bg4OHp2F1hODyNtDbR0T8M7OTGB0ZFqDUFAyhr6sXXrdP9FUE4JxEwwYoukCw9DQ/O4aFGKUTRZxx+hps3bYWzY0B8R82GW0wGRwYn5jHM8+9jB0v7sLIeBilog12q1/8B6v0w3TweyiIXlW+vxpL3mSKlWXa579/++8MRn5/AKy/tNLUKSZXMbr1tlV6V/bialx0QeHho9ZV/ShrnTMTkF0PgLUSM/cA143NYhYgwbXItcV9o0+c4ghqAl6CSWqw2Jzm9wUFjKQSSvcobi/VmgSzgf4+NASV7pBA9fixw9Ik1tfTif4VvZibnkIqmUQg4BdGgoAk6A/J3x0uNXaTbC4bLJpb25HNpYUxIKilJo7vkUkZO4kJvqw2F8oVThUywOtyY3xqHLVKSWyACESYcNEGiIwjgQ/ZDu4TGeRCj2mzEQsLYXkdXgO3yytxhwcLtYg2qxl+r0c0gD63AwGOV3bZUc7nEJmbRimfxBVvPh2V3IJYMPHnlFVUDGYkizXMJot49Ln9SFRtODCdQYl+1p6gTO761X2vbw91qkX5XwbAmu0Yv3eJKXWDJXTwUl9h0EkCglWpLGgxW/dy5ihg1qsIkMWqjHyMZsPGx0rzFRNwWhXWlB0Ydbt095SRyUzejQa57sqCyakaiDQJGB9vpa9nlgymGWYLe0cKwhBxTfvIXpUpsWOzZE5iWS6bAUEbHWbisZhowRlL4omYJFm0wauWywJEadpP2dbLL78sTO7GDRuwdesWAZ5K0qJs2qYmJvD8888Ko7Zp0yZZg6xomPlJmIQbgOdfeEHWKePXGWedLmCA2s5IJIxsJiMx99jhQzKFMBQISvl2ejoi6z4cjoq0hxIAghtmUWwE2rh5k8h3RsfH0beiR56D1/WVV17Byy+8KH7AV1x6GZpCQThsZhmwkqZ/sNWE8OwE5qZG0NLIyYgulAppmE1VsZ9iUpcsmvHycArP7xvF0bEZzMUzMDg9qBhtyBSY1BAokEGvCMtGNte0KFUhCUV2s7pku1c/6rzOEYfX70dvwAd4+9evFwvNHo8XscPHsSHgwB9fdil6eH7Fo2i2mlFNxOEwAm6PC/HkAsx2G1I5jkGnlAoSp3xel3gm03mgVCHhZEU8XYXR1oi9R2fgDXXD4AyganciXQbsXi8q7GnxOLBu/Rp8/1vfk+pkf0+/NOSStElkErB6PEhmkjj7vPPxy1/cjT279mD72eeis7VNmjkTxRruffAxHDk6i/loHqWaAzDxDPbLqHWbrYj2Fi+2bRrA6r52rO7tQD4Rxxf/8Z+xbdtp2HzONvksBH2MsdlMHk2NIakGUBN72SWXii5XElZDTapoZN+5VocGV2Hf7kP48s1fFYkNgS/BLr8j3SaMIHr1mjX4xd13i+yBsforX/kKpig3KxbREGoSe7Nzzz0X45MT4ufb0dGBRn9QEiD693N4BWN9d18vDhw6iBd37cRlV12JbDqNoM0teyJRyMIV9CGWSSKaiOHb3/62VHovuejNaAqEkEmkRTvPmOJ0udDR04Mbv3SzDNbo7OzGis5ulDN5jI0cE80wrS7bujqQLGXxt//w93jb269DS1MzcokUIlMzWD+4ViQuvrYmtHZ14867f45P/90/Conjd/llEAljTB5V5Hiq2s2gjdQT95yafPi9GeBVLQGhU/UGCB0Aq+xfDVqoL5HpmaOAQ72Ma6yzZtK0hLpfo5SIZV6wCBaWJBCa56mSKCm2eMnvV7cNXuJ+Xz3TTTVEkM4iQ83opg4FfXY9f6V+pjf3c4EoFlfTC5uMoqEVs3Gyb9oQCN23mCU1xQbXNPZEN68nSCPbW1ksI1fFp9MEg1mVlblwaJtDNpiBnewEmSvqfTjVpSXUCKfFBrfLhVBjA4w2jkQsw2A2YXZ+DoePHBLg2NPVJeUXAmWWI8zidUlAYZHARiN2ToLhwTMwsBJr1qxCVwcBs1m0kcVMApPHD2P86EHpng96XfB5PfA0NQkLnCnwUNiHI8emUSiZYHP4RKdjtVuRzWcxPz+H48eGEYvG0N3Rg3VrNipGUA5lNTGO3dUEOYVcCuG5cUyOH0ZDyI7t20/H5s1r4HY7BMyycYEOa6OTM3j8qWfxm6d3ITzPCU1B5HMcEVqFw2lGqZwXCYRohEErLPX8vP3TbT/4HwHAS6BVMbQEsmRyxeRfmF6ya2T91e/r5UD6G14uuZFkr+7TcHUu1/DqDI1qBoKMpORNWMGyKnPx7+xC5t+DATXNjGuX69ZiMSOdTMthRODJMh2BCO3syL5wClUmTQbDpVwZiuySd2DN0CDCc/MoFFVZlgd+NDKv6SvpLMLmsioS8TTMNrsA0empWU0vbJAuZY4kbWpqEPAhLF4uK01uAZ8fdqdyjohE5wWcd3d3YWJsXJomRZNsNMvkLh5aczPzos0kG0oAYne4BIyxM5vXiwfDQjQGv8+D3q5OuMlCowK72QCXzSastqGcRTU/D6uhBL/LLprlcj4verT5RA4zySL2HJ/FbLKGKHsAbS5UqRWu1HDvr+75ndccH/hfAcASL8GBI0oiIYydfJcnDp2oj8PyuzqJl/gL10lsKCFQPsIEijrDzIRSSSN4/fhTDgeQyhP9OKmrpR9yuSzDGsjo6ECTPsbCItEY3+GQ754SAlYRWI2SscaGmjS0EFBzAIBeieDQEx7ATrtNXpd/trW0oFwsYGJ8FKtWDQmYEIcAxplqWeQKXLP0Qd29exdOP/10AQDFnGIDue65Pnno79mzG0//9rc477zzBDwLo2yltjAliRavy6OPPorp2Vm84503LA7F4GNffvEleY5sMiMEBMvSZHopJ5mLhGEx2yQxJ+ghQ0sQtGbNGmHZ1q5bLXteH5zB3xE0v/TSS9j58itoa23Gxz/6J0inEtJLYbMa4bJZkFyYw5GDe1ApZjGwokuaO9PJKJx2k0g/aiYn4mUP9h6bxQs792PHzqOw+T3I1YzIFWqo0KdW8yeX88FkgLGiJU7KHkIqlSxISrxZBoAFqNFWzmDAG2GAL/q3y+G1WmDNZhBCFb5MBe86/3Sc0dsDezIOUzoBYyaNhoAfFU7Zs1llgpjRatG01spH3OW2yzlCR6FkJodM3oBE1oBUzoRIooquleuRyFdRsthhc3uR5+h2jxebtp4uutdv/+e38OEPfgAletU6beLW0tjcACPXMNlzGHHHj36Ayy++TBjI9uZW0dcWzWbcctuPsGfvCHzBTlQMLszMx6X3oFKljdcCDJUktmzox7/8w2fR5Hbgvp/fhXR0AX19PXA2eNHS1iyxkgmaw+FEMOAXoPvnf/7nkugwueL6pRc0k6GJyUlZiy0tbfj2t26VvUOgyzNb8JbZIC4K3Evr1q2T/fTlL38Z737Xe7W95cLDDz+KSCQGk8WGaDSm+nCsVqmk8TqetmWL4INqUTWM8v2sXrsG//jP/ySJw9tuuF7OD1OelqQmFFARprWlsx1/878/J0nhdW+9RiwtfWzSS+cEkAWCIZnCuHnb6dL4dsM73iX7kslhJp5ELptFc0sLJqbHcf6b3oS77v2FjGbetm2bXKOFSBTZRAore9S5429qQrqYx41fuhF7d7+MbKYsTbY8B51GIG8A8kYgzmqg244H7v0DSyAIgJeaGZYsvfgzYSDKSwbceulNgWPhJRYHLugnhIyuVUU8RQjXA2A58JeeTx6uc7Z1XsHLTxtdFaq/rvq9YsXEOl6McMnMKoNmPisPf5mSZqAFB/+uuU0IGlZMMEFvpVqWErsACrGF4mGhppspvR4DvZI2SNAnI8OOeQftStQI33KJVjMGydYcTqc0XbhctBWDsFo2TtWrlDEzM4uZqSk58NcMrUFrQ7O8FsGmMCyFLCxWC9LZNMYnxzE+Ngaz2YSe7k6s6OuBx+UWJpTevI1NDQiEvOJ3mcurJhD6U9JcvVIuIp2MY2ZiDInoHMLTE0iEZ4V58Avw8cEdaoLB4UYskUU4HEeVzUA1lhtt0qVKIMLPnM8XxST76NFjyGSL6OnpF6DtdnOkMcvwBqUJY7JRrSCbimNubhxTE8fQ2dmArVvXY9PmNQiFvHJo8JrXjGaMjM/hqWd24oXnDyASyaBSMsu1rYKdR8pXWXSGtf//AOCTdVKfIHmo8059NQBWDJQOn3XZQ/1a1/eGML6ahpdJBoELM/siJxbxeynzZ8r6iEGPAJWHJfW4La3NYgbPUiw1YZQQ7N69WyxwLr7gTRifGBXWgcCYk69YwSCzrDRqXhkNy+ladGlgAGR5mcH8kksuRm9Pt4CWm7/8FbG74ZqQ8a7hKCx2Bzas3yLlOrPBIuOOCXTFPzJNMW0VmRyBuZI5UB9MAE6LHZavCRb4cz4/wQrjBsusPJg4IYusNlkSJnui/ZVEW8k8CFS4f1kKdNitUl4loHdyLyUTsJgMAoDd1iKyiTCKdKgo5uR+7La2ugKoWN14+pXD2DcaRhZmFIw2ZDmx0GLDPb+89w8KgMXHXLdVlFimGE0dALO6RCDJmcCiqeXdWXWjC41WNahfhwRs9bFSrOZMgJljjbXBGvy9rkcWWYI28YzrhdeXhxfjHRuGGFMoiSEY53WmNIxrLhFPLU4O9fk9sGrSOWrCRQse8CGZJDvv0EJ2TTkqlMqiq+Th3dQQlBL20eHDeGXnTmzYuA5bNm8VJpie0tTo8jOy+Yxri9ZSjJ/vffe7lT43k5L3m8sRhLsQi4Zx1113y1qmTnf14JAkUNLJPjcn1TZ2/hNEeXxedHR0SYMOQf3RI0fkflx33Eu8/oePHpHpZrzxdfTqCz+/uEDEo/D5/dJoNDi0UsAdPzvvS+cSAqC7fna3+Fy//33vQ3tLs8RB7mWOi6dULTo3ianxY/C5bTLW2+c2i9NJpZyX6WT5mhuJXA3DEzP4+X2/xkK+hgRVQTJpzoaKuNOo6quc0RXdBpTfMWMOz6cl72/9u188nym6qNXeEAB+/xcvQ61QRJPdCnMqi06rCR9929VwMOmOx9HAKXq1MtxWq3xf4kcrU8OsostmLKMzC/dzoViEnQ1W8QwmpqMow4WKwY1ASy8srkakihwGZ4TZ4UDNbERX30rc+dNf4MiRYVx0/oXwclKayy1rl+sylkygrbsT/QMr8Zef/KSQRxeet13ipVQBbFakKiXsPzaOJ558SWQQFTiQLVRl8EilmketlkExF8FATxO++82vYMdjD2N1fx8mjo3ImvKGfJCSp2bn19nRIb0KrLwxfon1mNstI56ZpDOusVLK3z3/wks4ePAQLrv0CgG70iCYz8uZyESK392vfvUrPPbYY7jiiislrmXSORmUMTExJWfxmnUb8enPfAbbt1+Aco2MtUOSP1ry9fZ0AaUaLr/8UtGfsxr37Isv4exzz8JsJCrvy2k0y97ltRpcO4Sq0YC//d9/g7e//e3wu1ywUa7EJNXKccc1JDMZXHjRRfjOrbfJ3nXbXQj6AzJwSP+8TA6bW5sExN/x4zvx15/6lGAmvp7L4RYbQvZuBIMNCDY14mtf+woefvQ+fP7vP43Bvg5k42EshKMYGRvH8akwUlUjHnphJ8LJAh546A88CU4HwHq5rX5zSMYoEkQVoBebL3SfNoJZ3WFhUaeoGF3d1koyzpNIIKS0qXCsdtP/cmJTnC4j1ifBLTmx0VNWPYeUCfky0gihmqoEAAvA1ifQaVPQOPKXj+HEIFp6VVgWVp9N19Ipva5ilaWjWIycaRPlkEBiNpnh9XiF0WSZL7bAaT5GdPd0o6W1FVYLy4AWybSkwUCYu4I0RwwfPSRAu7uzW+aE220OOZSo++V7IkND5pfM29jYqDBkLc1NIphfsaJXNhgzTp/fJ8CFzHOKWsZsFtHYAmZmZzA9NYVsOoVkLIrI3CwW5sPCdrntFmmQk00aCCFdrGB8Yla+hJUDvaKnonWZ1eZAJpuXjDlXqCJfBKbmItiz/zDSmQJWDqzAwMou+H12GLlGShUpV9MQnmXlcjGPI4f3Y252HA0Nblxy2Xacfvp6GM3MTnPCcltsHkxMxvCbJ1/EU0+9iPm5uKh+JbFhgJHmOAJrvftZrY9/vPV/RgIh618W2YlOCvXAg0nMiUmaWtqSTFIWw3Gu1DNrftSLqEpjt+tHyOrPQwBMpk6mVGlMTSGbkSAm/q1sEDIYkc1lZPJae3srmhob0d3dKaUwggLa4rDESx9nAmP+bD48q7rnRc9ekUQtl8uIPIA/p6aNpWEyuOxaDgTJ6JTlUP/ud7+HHc8+LwHZ4fSir3eFAAmzyS7vKTzHcnFYJmF1dXWJvu3o8EE4nWR004t2VEwYyRIRkHMEMkEXwTYbjhhA89k8kqkUMuk0sZ8AocmpGXk81yif12S1Lso7yPoxcLM5hXZp5EErRTbXWIFyDrViHNn4PKqFtDimOG1m2OxO1Mx2pCtmPPHiXuw6HEHVYUTF7BAATFnSz+/+wzLAeh8CQ44wvrQJ1MgDSrSkS12YOsXrqgqWin0na6WsX5OkIihjYBWO/7FnQ55HS7J4LQlIZCQwkyyODCZDRNsiyrZKBZQLbAKzC+sv3eXpjAbOVYmXMYvrgnpyJlp05+D3uH79enkOrgOyoHRHWL1mCFdeeaU0VMq4Ye37b2lulDXzla/cjN6uXlx55eXyHPp+430J1I8fHxYj/8GVA/L8Hq9bvTaYtCVkUEYhX8Kzzz0jml12tG/dsk0sp3bu2q16MQzK3pPd8EpPyQtpFLBCL9+FSEwkDSQcCJhjiTj6+vtEn8lDnYklYzvfDwHMgf17RQfP+MzEj8BD1+Zz3Kvb48OBAwdw11134cwzz5T/Wf6mzLFSIpItwlIr4eihvYiHp3DG1vXIZxZQKxVELpLNVcWtpGi04tdP7MCuo2M4OpaE0WFFVRqH6AZEwkoxuSataisePJT2cSKI1o5wMg2wmvpaxR0/f32pz599bjtcFsBcALYOdOGc1UPoCfjhrRSRnpqBx2yA02BEJDwn3x+ldH0rVmB6bl76WSx25SnLATk5Un8mO+ZiSYTjWZhdITg8LfAE2wTgm+xusS/LlUoYXDUEbzCEd77rA9h+/ptw5tYzMDUxKWwlrzU/Z1NrC7r6erD/4EHcdtsPJG4VM4xlXuSSafgbGjEVj2LVhq24+96HcfsddyNbAJwun4DxYonShiouv/Q89Pc24fRNa/DNr30V55++FWectlUawHPlPEKNIUzS59blQm9Xtzg+cL0QxHJdcA/xeyD4p1Y5uhATi7Dp6WmZUMl1wySOcU/59bqkr4LJ19e//nUMDAzh/PO3a7jGIGuXfRAHDhyC0+3DVW+9Bn/xib/CqjVDytHh2FGYjRaxI6VEMRaZx9DgapHj2N0edHR3oLtvhVr7hZLs5bHJCVzzzuvxf7/8ZXmdzZs2iUTCYbHBabMLKSFnDNdfIS/a30/+5SdgrlYxNzWNhqZGJFIpJLM5dPf2yF78+Mc/LrK666+7Th4vDhGhRqX/N3NkdBue/s1TuOmmL4j39S3/+U9ocBmwMDcBH+3milVUrF6kDS7875u/iWdemcADT/6BATA1wPUd43pgVAF4+Um9ZMDNoC3hmOU5zedXQIKmvdXbf9Thr0q94gChBe8lAKyzH+pPXZCvgwNldr4U5uv/rgY/EKSzPMj3YhK9moyFqMMpi2yc9GMtai0ISUQ7RXZNGm+oapPHK52SYnodUuInCKF0gR3yXPhkNUwwi+h8cnIKC/EFOQw4z5sWOwSxFnrxUqdZKYuDAg+V+dlZTE9PIp8nkBxAZ2eXsLzpTAoelxNGmWVvEhaZTAH/3tHZjqFVAwJCyDRzwaZTGaQTacQWEgJ8OfpwYnIKI2NjmJqalsMu4HWjlM8jFo4iuZCEw2oWAMwN6PUHWUfH5NQkivkUNm0cwLYt69HX3SXMTLFYRSSWwUw4iYVkEalCFQePjWHfwSOiJ1s12IPBFZ1ih1UsFGGzOOCwOlEpUhtrQDqVxIF9uzE7N4bVa3tw3vmb0T/YhlDIjnK1CBjZ7OTB9FQUDz/8FJ7+7QtIpXMyR50DDCplfk+0NiLTrkq1vH3++/8zTXAnAGBN8ytaS23cVH2XtZ7XLfaAKliPKswnNL+pNc7Tipna0oKVQ0yTQ0gzqtEo5WjOVJeytDQluEUry3XT2daOhlBARhJv2LBO9LC8D72h5RBKJUSzzrHC42Oj0qk+ODgo7DAPfZmEVSlLYsTklbpKWttcdNEFshZoq+N0uPDKzt144YUXsGPHc0r7Szs0t1fWcKHIOpaaT0+gNDw8LFk/DwOW+1g+fPqZp6QBRrc8UyBXsWuUNjQ2NstBMjM1LcGTEiJ+fr6WlC/LVbg8XgSCQamwtHV2iP6NgZqlNjJOq1cNwWWzYiEakUSMo7t5jZOxOWQWZmGqZuGymGWsqZNslcOJmsWBTNWCx57diT3HZlA0WVC2cAJXGUaL9fcGwJ/50Pu1cHbyJrh6Blgl82q98+/1AFgYYa4kkfkaNKmVYv1OBL2LqZX8RSacaz9Sif2SW4NYijGOskxOTl2sxVQFQqp3BsBiqkjvAZl5slK0tWIMZNJDuQKZXjaAJRZiooltaWlaZEHZL1Cr1OSwf/LJJ4UJ/bM/+zMZ/cv1RtmElMLTSXnN22+/FaPHjwtwpfMH14X+PjKZrMTW+bk53Hbb93HRRRdj3bo1At7ZdHZw/355f0yE6HfKtcp/E4CPjI7j6NFheQ264FDHrLTtrCSaZS9Q0sG4H/D65bPx7KGv8Gx4HiaLSVgyfb1xP/F1qV0Oz8/jwQfvl3XKxiZhpPNZATljo+Pic03/37///P+R1z1/+3Zs3LhRyI2QWHel0NHSgMmRIxg9uh8hEgvVIkJ+J2oE6mTkMznY3EEMT8zixQPH8eTzuzGfYoi0olizoqpJIaizFQlEmSPMWDFgjw7LBip+ngwA603dd/7i9Ssd37nxCjQGA+hvb0M1k8ZQaxs6Aj4UI2EYWYlkFY8AsFZFe3unaHwdLjcisaiM7GVD3Hw4DIvTyZFiODIyiVi6CF9TO2yuBlQtHhisbtHlZoplePwBwRndvV3Y+coe7N13SJh9Y8UgiT6tvbg+eO0vuOACTE5N41f33ydJCpPvXCaP9EJC4mbNZEaqUsGq9Vvw+JMv4L77H0UyUxaAHY5GEAxyhLsHV1y2Hdu2rMaTj9yP4YP78dZLLhb5mIVYx2RYbC7esmmznKUf+tCHcM6ZZ2HrmdtkgqY34F+sznCNNDSF8NOf3CUNZa3tbVrlRflQc91xHzAGMy7y34yDBXHFcEkc/+IX/13ibDKdRUNjC7L5ogxTicTC6O7qhcVqQsAXxPjoCOam5yThp96Wa3TF4BD6+nvR0dmNzq52WdPEO20drUI43HLLLbjhndcrFyAY4HE4FxtlKV9xen144sknhUn+2Ec/Cg8dSihLi4bR0NKMRC6HUGOjSN4+8Rd/gQvO246OllZ5v1JFMpuRLuSkSjI0uBI/vf127NvzPAZXNuAtF2yCubyAbHQadphgd/gAeyOq3nb8+edvxtO7RnHXo/8fAGAdXOidxrq+jP9mcFjegawf8GQfySxI05quLdKne+nNcFKr1aapi6ODFopFm6sggjRxLP5Ym96mB+o6ALzIDUuJT598xn2uyyqU1ljjn+V9EXQLoGD2A3rk0ZUBMn2Evg4EhR6vB24X/SAdYopNpouAdmpyWr64zo5O+Lx+eQ4CZelUZ2MbYUoVwq4dGzmGdCaN1tZm9PX2weP3SBAQRlembVVF3kAm+PjIcQwfG5b3um7DWvR29wgA6u/tRcDPTdgEKzsr6WnJj2Rkhl/CXGRePAZ5mExNzCEym0A+X4bJbBXJAkcVzoUjGBsbRyKRREMohKDfL1q5yHxENKP089UlGm6PU7qP2SG/ZqgDa1d1i0tEY6gB/mALrw7GphZwcHgKsXQJ0UwR+48Oy8QZq6kq89CpuaQOip7B0rRU4dW3SEY6Oz2No8P7kcrMo6XFibPOWYMzzl4Hl8cmkolK2SSjkdkJ+vgTT+Opp55FOJISlXalQvkDATCbtPh39e3/TzLAi4BV0wArra/SJuv6Xh2I6KVq/U9hhw0W5eWpg12N+VWZnxo/rLSaRqluLJbA2fQmgacsAJOBk8CW4JENikMrGew70NzUIAA3m2LzWkDYYQJQVjmoGWfHLrN/BiaWlHkfHhJc1xxgwec88/Qz5Od87bn5GZkKRHbrN0/+Vqb4Wa0OATzM5kWOobGJ/Pwyaa2mdKvUSvL5eAAcPXpYmjg6u3qRTCjAIywuQVViQTtQDIjHE6r0X1I6NgH+FotUJQi2m9o6lf1gtbroByzXvlYT3TKrHvlsGtlkQhIw6oB59vMaOKwGBL0W+J02BH0uKTETfJXpm2myIl0x4rFnX8HhmSgSBaBssqLCGGW14Z57fnkiovwv/ut3AcCSGlWrKFWoAzWKBIIhVpqOFVOgGOATyAGtw19TluuVBt0RQr8vZTPiCiAtFOo687sgGy+l2VxGWReZTJKUm8CSvgmZZAqXXXYZVg0OyRoRUFGryaFNGcFDDz2As88+W5rCyO4T1FIfz+EGBH7Dx4/jkUd/jYsvvhh9fX1qgESU/QtWWS98LpIDP/7RnbJGad3U2dUhwIBaYHbCE1xT1vCnf/YxtLd14s0XXyjJHJvf9u/dJwkbATCrFwSzZGBf3rkXu3buFlaKDCSvK98PP/fkxLQa/AJgxYqVi3ZUgUAQrU3NaO/qxMjYCH5y109EsqW6EAAAIABJREFUd0z/Uxmg4bBJtYsJMAHF3NwMdr38kmg9CQaYdPJ9y9pzuMRn9uFHnsBvntmBto52fORjH0c8HoPH6UB8ISrrkw3LlXwS+3Y9j+aAG20tIZSzSXjMNak0Vk0WJApVTMfyeOK5V/DcnklkWTUwu1CCGeAoeyOb7GpS9icA5vdc4TlNY5XlGmD2MGj7VzTAv3j9dW45/B0kohHkM2m0BYJwm02YGx+F326DjdZ09GVOJdHd3auScBhFQkfHINp30gt2PsbGOAciiQx27TsCizuIwXVblRTJ4oTF7qVmAtF4Cv5gUADic8/vwP6D+/CWt7xF1lVLU6skvfwuCB4IeMmy33f/gxKb1q5dKwkdG8YlFpYrODoyhlcODaMEK2ZnY0LwxJM5SXKJY7p7OpDNxvAnH3k/BlZ24Gv//q+47q1XIhGdF3KBAzZGxyfQ1t4ucXNg5Up88pOfFCnMZtqe2S3ibEJnKOrcuXevetvb8PILz+FLX7oZN9zwDgHMujSG659rn4kYSYKbbrpJKggk8wh+LRauVeDOO+8EB2SkslmMT8xIw5/d4YTFZoGR5342g0qxLL0PDhuJOcp1rFKVjnBQS8Anf/b3r5CGQWIYruNf3vML2YPXXnMNPHZigarWP2JUg2MsZvQNDOLTn/0MLr7sUgHHfqNFGllLjI0OG0ItragYgYcffBhetwfrBleJMwYZd5HdmIywuhwYXLdGhoe8edsWbF7bh2uvOQ+9XR44TQmYSlmUkjmYLV7k4EPa3Ii/+MLXcWg8ih8+8AcGwINNPmGA67NDHRCLQNuoDrmTgmBpQKWFyNJ4SxEYCMGg+f1qM+wZsFULmnJ54E01menuD5qNmX5/bcqaDqwlWKuet0WXB9Vbp0ZBqufU3B9E92uEycxuZ5PYkMg87FIJmVxGXtfncaMlFJTMjtZNVotVFqPd6RS3Bna5j46OoVAsoLmpBStW9MPr8chz8FpIYwfBvsiBqpiencGRw4eE7R0cWInelX2ivyoW8jCbjMJE8fl5FehDOjE9gWwpizXr1uDsM8+UJreO1lZpcmJndL5YkuaTWCwioDccCWPvvn2YC8/B6fIAVSuyySrMJhvcHq/y24VBGoPm5sM4OjyMfI6TXvzS1KLACTvrTaLVYxOUw2KE01ZFZ6sLK7r9aAqSFYMI3Ds6++Hwt2MhWcae/SM4NhFBpmLEzEIchwmKjhyR2eirhwbFD9bjdgm4M9aoV7UIg1stVRGOTOPI8F4k4pPYsLkXl115Prq6GmETT1qy9haYLXZMTs3hoV8/gWd37EIqnUexRBkKr5eVLV+LCPN/tAnuZDZoOgMsa7OmDOfrm+PYda/ZnvG6SNO2ajtVZejFNrgqSrQ2MypNtexJNl9yCACBoMmMns4ekakwiLJclk0nMTMzJfIFguHWZo6lbJU1lohFlURCmvVoe+bCyOgx0bGxKZOMBw9Jat9WD63CNddcI8CVwEEHveyEP3bsmACJ5uZWtLb0iCSKgIf6NZa9aLMUDs+L2wRZDL5tAm67Q0kTrFaLdMOz4pFOV5HNqRGdBAbcN3RwIFMhukmzWXsOIzpaW9DT0yfNVbxOHF5hdXrgDwRlZCnlGrw+Pr9XSpOlXFamHtopP0IFUxOjqBQLCAU4aKMKj8MGj9MEq5GguCouEJRd0AKMh268VMMjz+7B5EIG4WwZBZMVZSY4RgN+ec+v/ouQ98S7vxEAvNhsqzHAejwmA8wmFgJgkYHovQx1rK8iEjTrq0Xwe6JUR2pvmkZUvHa1Zl1RiJbJ/ruEBaJrBxMQAgomW12dHehqb5Fkat++A9i8cYOyMisUZE2KdMJiEXB50003orG5SZg4AhCCWK4ni0lJBXg/am8np6awddsWSZD0JIpVB2p0eWjTimznzp2SDH3oQx9QWnezGT/60Y/Ew/e8c84SA33qJfk+Wang83MsL8EIWWmSFPkCG3lMuOWW2zA9PS8Tr/hcotGMx2VfyeOSSVmTZBbZJMoEjcwxrcu4oHmQ3/TlmwSocIwswQorMGwA5hpiMyfHye/b/QqOjwzj7LPOlQEbumba7fQgmcrA5nDjkSeexAsv78Q73/NeAe5TUxPSMJaMh+E0VxFw2/DUYw+iwecCKnl0NvpgLaXgZaNXvoRUibyAB68cHsW9j+5AJFtDnjrWKh2NzNqACsXyWzgtz2REsUaP7ZNogDUAzGvC/3941+tLIFwv3ixT7yz8TlBDaiEGs6EKn90hIJ2vWcjnZVx0SRJhg0jedB9bJpQGiw3hWBIv7T6IkZkIegbWYnD9NlicfkQzeRhMDgF7HJNM2QnX4Wc/9xls2rQOvX2dcDodMrGSCRqrPs0NTdiyZQs+9rGPoX/FgMhwWltaJNkmINUt9I4Mj2Dn/qPI5itoaGqX5qsDh46hqblViIdUNoG+3nZ89KMfwv33/gxNIa/IBguZNLq7OjA5OS1nb3QhgauuuAI/+MEPxC2EVniUChFMstyvE2VMxpiwfe+2WyWZYsxmQqL7RnPt6RMFuQbZ5Hn+eW+SeEdtL32rPW6f9A5RP9s/MITPfPZv8JbLLkMimRQbM1ZeiH0YA8ZHRuXzcj8T8HN6nVT3ZRCKsqzlvqAfutftFreV07ZswrYtp4lVoPQ6lSui1aZme92G9ThyfAQPPPxrrFjZj6DbDaSz9OaEuyGE+WQcPQMDmItF8I3/+CY+9N73I+TxwcXkJRyRfUYnh3Ayigsvuwz/efMXcfct/4kLzlqDK686Ew0BIyrFObisnOrJ3M2PorkJh6bz+JO/+yqmU8A9f3AJRKNP+Ust15ZpdmQsqfCCcoOwSUk8gsu09lLTdqpGgmT+XXVkk6mS8h1ZHGEXFEA2cgMuNsUxR1Gsra63lcAuMZqsqVGyakoQFKOkptFJ4Nb8dQkmyWQSIJfLFZSZ7ZJVslBoT2ZRib3ZlMaGNS6EQiGPSCwiGzXg92JlTy/8bmWjw/vz8/FKWGgTkkiIJm1+PoxEPCEansGVK4UpFn2MmR61JGJq8hrUYB4+cljsnMgOrBzoR3tnG6q8ZiajbI7uTpbebJLBSrbocci0GFqM8fMykLKBiSCYGzuXzUm5qFguIbawgP0H9iMSiyHU0ITWli74XE2yUYwms3Rvs3Oeb4rDMWjIPTExKdeZ2Rw3ms1uE1kGp8ZxvHGTz4O2Rieagia4bDl4nWU4LVW47A509Q7B19iDQtGC4dEwdh8axUKujFSpilg8icP7j2JmYgoBvwfr169CV0+HkopUKfsgm0S7NwuKxRwmJo9jYvIwGpucOOvsjehoD6Ah4ITX45Q1YWa3eNWI4WMTeGbHTux49hUsxClBIfvLjniGWspaavinW393F4jrr772lEBGZx1VRUJrKNGa0cgU0gdVtzhisJA9wVIjO1jZRFEqC1MvCRkqMh2ItTCyEASK5SItpKzScMbHiY9qUQFClkPZSEFPXiXsqYizwZYtm2QoBUErTcW5jhksCQx5CGRSSbH/YjMQ3RySCzFhQDo72qXLmGuVCRfvr7PLDH7rNmzAyr6VaGxpFsDzxBNPyNrl/Q8ePCifiSCAz+XyekSXy2SL4Edp14rS0Em9I8ETu+AJgFkSXrGiDy63A0azWYDwDTfcALc7iGg0h0xOsZR60xUTUO5Tgg6P2yn7hGVmp8MmTVZkxnnNpUydyUtiaDYaFANMCzpqZNlURHu0RAwFDuMoZuF22tAU8iPo9YDjwTlkoJxPw2qpwW42S2OceL9y+lTVjKLFicdfPoiDE2HESwYBwHnSdmYL7r/39ZmxUy2segAsLCwZubqGyXoJhKy9qvIZF8YONRk4ow4wrVpGlwedeZc+DdUEROkCmdJKuYQQk2hquX0++U55Ddnc0tGhbJMY3y675BJZE81NjeL5/eJzzwvAPPfsc8Rdga9PVwfGJpZZ+X0cOXQAa1evEaCZWFjQPrZyuCGopJk+bz0r+nD55ZfL+yqk2UBXUzZOjY24/Y4fIpmMi66TdmXcS5RE/PjOO/He974bAa9PwCa1vpSVUS7Q2tYsDF93d7cACdVs5JTHsgxOoE3wwRsfy/XFdRoOL+D22++C0UwpDIShJSnAz8aqCUEK9xr1wtRaUp972mmbRYqjV/voXpIrFARwU1v8uc99Dq2tLeLsQ5ka9ysrK/QvvuOOH4hNJPcBPxuHEpgMZpQq7POQQ0xccH54x50yWIBgnURChfpTYwU2Y1XcesaPH8b8zCQ2DvbAayygWsqIJV+6UIHNE0K6bMKxmTh++dgOTMeLmGO8NDtRJaitQAgV7o18qaC6JrXpl/USCO4pnRV+owDY8/gXRMZEwMWKC5NwJlZOuyKQ2DzIGEXNKsEv8QPtOtMpOkHYkdGmLxosToxMzmPtlrPQ2j2AfM2KmYUUHG4/imSwYRRgeeTIIdHFnnXGGWhtbURHRwOinLwm9o2sGsVx/rnbZfCCml7ZLOuM8ZIsv0wzKyi5zTM7nseBwyP4yJ/8qTCpvFatHZ2Ym48IgB0Y7MfQYB8++7m/xulbNmDjhrWghWDI58XsDJvXAyhVzWhpbcMX/+3fJFatX79O1iMHWOjyUf7JmMzYSb07weO7bninMNFF7iezWfaVbsHHOPuv//pFGZ1NHTd1w7FoXCrS7LMQ6eRcBK/s3YfBoVXiMkFniRLUYJpcPi9uDLQh5FpciMXkDCfwlclqJiMmpqfgD/olFlx77dXY+cKL/4+394CS/CyvvG/lqs45T09OmlFglAWSQCCUCDbJAmyydxf28zpge22vF9ZmsRfbu/busl6MZbwBmyAkRJCEUM4ZaSTNaPJM9/RM567ururK4Tu/+68aZH824sDh63OgNTPV1VX/ev/ve5/73Odevesd79T60TGDZs4efpaQIQqOs849W4eOHNFn//iP9LF/8cvuSGMx2WIta1WnlhbUMzysofXr9d8+/9+1dfM2nbfrbIXKVVVzxDUHso5suaAr3vR6/cpv/qYev/t2XXPuZr3rusuUaCurpyeqaCjnuZNoKKlook/ZWre+8Pd36m+/u1fVmPSNu3/GDPAOAHDjq1kJ8scmCHAKUCPNjTfEwdOsbJET4HWHbjYAsHUP5DBUA7JBJsAXrKi9JBuODYBNs8pNQN0w5wZAedjDw2vcyAHghs5HqH/GJL+RHoSFGEwvrVNa/sHQzoB9d70YMWdOcGMGFj68qIXFec3OzhisrBscsYjdLTb8MPEEhtqPRn0T8X6np0/r6OGj1umevWuXK0uAGKb/EYcbVNXZ3eFKG4ung4cOaZHF0d2lCy483xtsf2+PF//WrZstF1hcnLMWqhJmwS3r0MsHlVnJWIOTy5K6ldVaNuf3tpbLuXXEdaESRH5QLlc1Pr5BG8Y3qb2t3e0bNv8iA2j1WgCYl9MW1sPWcb17+nrU19/n/w3yvb1Lm0dHtHXjgLLLE5o4/IxC5bSiKqmjtUWbtuxUR9eIStWEphcLevnYtBayReWqUqUW0fJiTieOTmpq6oTaO5I659yzDLoCuy48QrGzCsSHxXJeU5OHtbI6q8HhbvX3tOjcXeu166xNSiajKsEixZPKl6TDR07r0cf26tFHnzNjSOiGR9gbQ4p/9L+/8hOzca8GgJug1/xsY803tZAcXsnWNhda1sw6hCJ+xkaKxzO4SLHBWmsOQhjkMoVPsArvoVzyOuXQZdNhQwJg8FwcWoDJkcEhIU85fvSYXRjWjY42PFQDpwcG0xioSDm6nMAUBmoYREILvmSNJkzw9m1bvPHDrCHVwG6KzRrmiU0Wphq2l3UC4wYA4IuDDEaFx3BNbHfVhh6t6HVmqyisr1LBQAuvBy/IVCrpdc7f2Z93bc1+sp/+9KdVrtQ1v5TX2hpWZqkGgJUB9djwiPVxFIfWT+ayvv6ddDZCgS6T14SXNOCGPyfjUfuohutV5VbTWl6ck8o5xUIN+7NkMOSG1RR+nUghaOUzeQ8DzDUHFBTrEWUqIWWqcT320lHtPTGrxUJN+XCcgWqFYnF997ZX10b+qEX5ajZoP9TnNvbdWjCE6z1SdRWZIWjovwyCPfDUtIis+uCiLYlMoaO9zeC3v6/HIGDdaBDXiyYW+0Nan4AuSx5KgWMBhQct+4ceeNCPe+Mb3qA3vvENmjk9bYtG9kQG6Qiw2Pv8cxro7dNAX7/XFhZOMMEEHPC5IIVg2I3hxY9//OP+rOPRhJ579jkdOnJYF11ysafm9x3Yr+WVFbe0AbjP/uBp3f6d79pKqqu9w7paWF6+hkeHvD54z6yXZgeB7gf354H9L3utsa5Zm9wbfLe+vSS9fOCE1rIl//n6G641q0inhUHRTHal4T5ScMIb+ngcHZAMBfdpIzQiEvF9gq0Zw8lvf/vbde7ZuwzAGPyhEJyfnTUQvvPOuwzwKfwYGMQ/m3VNdw5wx73w9Vu/qdPT07Z0e+NVr1e4xvXNqpTPKBWpqVLMa276pELFrIbbQ0qEKyJSuq2zS7PpjHKVsOYyFZ2Yz+jBp/drYnZV9QTuPVgEFlxYMwNght1DcMGaaXYQ3GH6Rwzw/7351lfdW8ce+89eZzyXExwL+TNEFkCLtQZmKJUD9hGLRNLLWB/RWErlOmspopVsWcVaVKmuIUVS3e4udvQO6ujEpHWngEeKnd/7t7/jQvwtN9zggKRKeU3lcl49/QMmqIjdZXDxb//mS/rkr33SgJcz+tTkKZ/rDOGhR+3s7tJ/+pM/0bZtZ+kNV73RmmrAZWsbZzfuTiWTDQsLc/rWbbfo0ssuVA+pqujbDx/yc2L72Nk9oA0bNxusfuhDH/K6bCNmvZG6RiHIvYV3//ETx/Qnn/tTveOdP+/90Sltre0+J/hv7g3WLPMSWPMhfygVKybbsDoDUmG9xxmOhIwhyg9+5MMqFIsaGR/X/OK8swwyaxm1tbTpnrvu0sMPPqyPffQjak22eF5pcXlZHV0dmptfUP/QgPYf2OfP5f677ta//vgn1NfVHUTEt3dYn891Yq+/4JKL9Rf/7b/6XPiVX/03QRro6oqS1bp6+3pUYG21tejoxJTuefB+Xfvm6zQ+PKpSNmf3nZWFJSlSt4Rl447Nuvq6a1VYXNJ//o0bNd4bU2dfXPFkVWvZIFk2GmnXQrqiqeWwvnLH47r1gf1SKq6b7/j+j1yTP70P8EBXvQl2+U1NOUTztzZzxfkzhzogtPk4ADCtNMCZQTHSg3DYEgIzqdx8CPGxHEMvRiuvOZEcZF02nCDqisUTTiCJxqKO48vl8g27ppjQYzGABrvrITa4H3SA8bjbvyz62dk5M8cAzk6qbnSUdoWwX5RvWoAwepmZmWnnuofKdW3bstWsB18eMAGEMxhnS5+K04EmT0x6MbPxb9m82f6mtHkKuWW3mGE12trb7cvr61QpuyV5xRWXq7e3T21kpaMFS8QNhk5MnPDQGilT84uLevzRxzQ7M6uh/iFb8JAIF6TYBa3fANCTeV90ywOmLpmKaXx8xIuRlhA3FJOsXB8APPZoSEAA9Txfd19g6g5zweHVnWwX7ryt8bpOndyv5566V6XsnAFwKh7T6Oi4k+FC0XYt56QphuHWSiowoBNmejuulfSaDh8+oOxaWuft2aVdZ5/lDZZNn0MaCz02WVrb6fScZmYY/sspn53TRedt1Fuvv1KDQz1aziwZaNTqpIyt6OWDU7rre49odj6jDIUANmtY1lXL+qP//fVX3aT/uQc0gzCa4OEfP+7VADARpQDyVxaKHhpCo21GOPAB5XnYBAM5QPB4ZCflfNZtU6aSWbO0gGGKSGhjs2dN+WdK3FcEQMjPyyHLtDxA0axUIxCDx6CDgwmbn5s1uDXTK4zX8wYjFF3XvplhobN97wIU2MwefPBBnTg+aS2w41etgdzs7zPT08EGnWy1nhF2dnF5Tj39nWrvaPXrcJu4q9v3OO4mrG++A6iX0xkfuMeOTvr1M3EM2zIwvF6JZMr3KODC/tG81lwwJczEO3IlCkb+vJImCSnSsDkLa2FuMdAGq6bM6ormkBGtppWISSkcV2pFtcTDaktEramMh6U48bhRZD9hFUs5B8nSzreeAO/vSEKr1YiWyhHtm1zSs0dOam6tqmI06ZAMWrbf/jEiYn/UovytD/2S/9nJeE6kbM49/HAegn9vJsHBAL8SAJdrEA0N60l3J/6h2wj7Lgf4hrERFz3bt24xI4fsCikJv/OZp5/Uk48/oT179vjQNlHQeB2sGQ7u2ekZ3fatbxo4APAoxAC1tYYWm62XiXeuHbKndaMEoSx5ajy9uhKA6c4OP4aAnksvea0ZXGTyL734olMrL3vda80wHTh8wJGqsNEMzvG5Hj18ROe/5tyAccZFJxK1FG10/ToXyfwcf6aDwuMBQKyTRx55xMXbFa+7PHA4mZvzeuT+CoWDBMrDR4777wEj2K7xuumE0ZGB0cwX1vT3X/2qDh0+6CCCd737HWckEk0ZIGuWe/Fzn/ucJ/6RTGB9BpnCPeXfR6jMsRO2awPYu+hs6/B9AAtMoc/3A4cO674HHlBLa9LyI4YM4xHCSEIu7GqlvO/p4wde0Eh33JH2UEiAOTpwJMHlldD0SkmHZ1Z0+32P6/DkomItrUqmsMtkrrXse5tz4ZUAmDPxTGFfIVoXS8u6vvyNVwfA44/+qe+b5ldzvsbnJymmtNHteBNIwZipaYb1KBzXWqGszp5hTUzNa3Yxq1gbHvjtylbo50TU2tmpjZu3ei/72Mc+pquufL314nTTIAfwT6Y4efGlfY74HVs/rt/+rd/RNVdfrd6eflsmWn++gid1QWft3u3gnn3799vNAJvIZhEPO8pjeQ+4LGEXec8933fQBp047MXyaxnLXbxXhSLafc75+s3f+l1/ZhAE01jrdaJRB+cE+z5rEBILu69feNcvuChibfB756dn1NnZ4euPlIaC6stf/rKLpUAOVPd+B6hnv47Hkj7377n7Xg0ODXgfr4frWs6uqaOr3QUVHWfkcR/75Y9odTmjP//Pf2b5Id03PKvxRU62tCpXWNPOXbv0q7/2K1o/PKpfet/7VckTypIxqZZsIRQkrJ7eXn35K182oYcbC3iH156KknwX1Vouq+6BAY1tXK///pdf1K6zd2t0eMRnWxuuOsgtq0j3pHP3nKcXXnpRN/7i+9XXKt30qX+lem5aA2O4SJccbISVZkuyX5lyXN+9f6/ue+ag7n72mOrJhG6942ecBHfWYLcB8Cu1Zc0DPgDGQeUYaNSCmOQz7ANyBXCsW0Eo5rAIiwQCfAHeAskCDGU8Ebc6zYLtet3xvlTyROlinwVbDPhNJpIGy0gPoPkBcADggf7BM6bltlVDf2uAGBwW3sBn51QuVzQyPKye7p7At9FZ9MHASNOPgtewkl7W3PSch7d27NyhQfszVm38DquNvQ5Da1R26cVFHT9+TGl0LbCjmza6uqL12tndaZsXAHBra9JxfwBPJAy8P1pBq6srZh9IPyqQTLWwqOWVNRWKsLU1+/1OTE5aKwoQGh8bd/ujWaXb5motp1Kp7JsaJmJ2bkqJlLRl6zozGm7DdOFS0RN4Ebck1d3bHQwfxPH4DezV2JjQ+lXXSlqYPKV8Jq1cZkFHDz6vci6ttpaYtZS9PX3q7RtSqq1P2aK0uFpUtlhTPRxXOIJ1EJOmsp3W0tK8OhnaGBtSqiUZRHK6GMJftjGsY8a/ouV0WkcOPK/WyJredsPl2rJjXLnCqts5xWJIx44v6tCRGR04cFqL6TUP9sGuE+tYrZb0mS997acGwD8s7v6hidQrAfA/JYGAzXDqFVruUOhMFC9MLuyoWbUaxY88BIHMoWkBg7Nbe0uLujvarUllfbCZ0ZJ1SApMVIwBtRUDQb4YOnJ1HItoYuK4CwsS3CKRwG0BoJpOL/kzB/Dyu5j0hSVet27UgJb/dXe2ey0+/PCjXoe0v/GWhK3h+Xu6+7R5y0YfWPi5QjdyOHAgOEv+0kt17rm7VA+X1TvQo5ZkUtVKTSeOH/cmjcUVmzSMyrGjx3X8+EmD57F1G9z6xicSpgULIKyBOHQA2Lxve/8WSrYAnEDDFo9r91k7XBjMzgRMHuz4ylLaQ374+nIoMTy3sjhvoADTy1DmQFebGeFYmPjfsIEEByaSCU/0l4uekAZAc60KmMZHEsqHk1qtJ/T80Vk9d2RK84W6yrGUquGYEx6/ecurA4NXA8DBnvr/BcDeYxs/3Jxne6UEIpBBkDcYgGbfvxSX7IAN9xCKBED+eWefpYsvvECXXniBOw5EEccTUWukMe1Hs8h+Buu0a+dZ2rhxvf+MVtZa3Ybn+c033+zOwxuuvCoYwguFdfjoEQ8Ob1q/QVMnJ/TSC3uta4TBRA8OS9XZ0W32qFguuUi/6/v3+Heds/tco/tMNqux8XVOjeKLJCtAqaUCXV0qZDONAi9ubTjDuyvZjB589GHPHbzlLW+zpnJtlb0z58Eg/KTxTPnBc89oJc3w1Tpdf/1b/Fkj28HOsb2zz4EqWKg9+uijOufss+0Zja2hBw0rQYs8k8v63w8cPGgjf+weHZ5RDSQ7TObzRfGI5ykgG8aaM8Fe3PW61xWfNdfjlltusZzjqjdc6f0ApxRa9zTG+MxOTE7o4MGDPp+2btmkjevXBQEhtLMLOc+nzJ06rmx6Si3hqno725xMxXtbzpLkNaSFfF1q6det33tALxyaUgkKo1zXWj5vKR2fa7Oz2Ty33eVsdNQCKVLw2n8cADz88B8FxRx7cgSrzyAUhS80v8EaDYg0zlMGAG3DhwypVlcY27ZKSJOnFjS/mNPI+h06Pb+ils5ea/yJEX7TNW/WQw89pGee+YFlDaOjY07T4zlow8/Ozamtu1Nv//mf1xdv+htfx3N3n2fsMTo06rO9XCj58xnbsF5btm/TX/z3z9uJpqcXckyW8CBFtNNKtWwSjPuD77DPQWAdubm4AAAgAElEQVSMDF75vUhiXnP+BfrK339dTz79rD74wQ+rzWl2HQ6jCjrjWIwRNRzSd7/1XYe2fOLjHw+YaIcTMaMQ93MBiNmbP/nJTzr8ha4DwJnrNzMza5IANx3cpu6++27jCLo3EGsEf9TCERVJ+czlfR9v375T1197jS664GJdd83Vlt3wHiDQVrMryhfL2rx1kzZt2ayPfvgj+pcf/ZilK+m5JRepa2sk8lXU0dOtCy6+SO9418/73j7n7F2WZW7duMnXC7xFV+/sc87V6OZN+oN//2ldfPGlvp6cGWCVamOfZZiffeS//Pmf6X9+8Wu64rxe/d6HrlNnvKC23nYnPIIRM1nu1QGlusb1hS9/W08fOa2H9h1VKZLUrd+580ee9z81A7xrqOefBMDN38oiZyHxwbxSr8t/B4NlRbe5zfgCYpEaAEwbEZNmetDjEoNZLnsQAU1Vf3+fxkZH1d3eYYYQgGbGMxI1cKIFMDE1qcWlJQNotD1skhwS9s1Em0lbmSlDLMMqVc3NznlYrL2lXSPDI2pppf0W9fPbrgEnBrxza1XHvM5Oz1ri0N8/YPPsVEvKWq8cvpe0c3u6zPCWSwz4FHT0wCGzyOeec44uvvB865rx48UGCpabQApiA7ELYuIZd4iJiSktL6ddZcOGMzzCewiHA91rLBo3YwxbhxE0A3mbN202q8x1LQBS4smAKQcwxLEJKyqXX1aqNaydO7d4cKO3L4hNxCYI7VOpQnW1ZulArlBwpXps4rjbbo7TLddUz5VUr2DKntPi3GnVKnl1tKXMHqGRbu/oVEtbt8JRvIrjKpbDgd0OQ2kejgxpeWXZYQeL6UWVq2WD8LHxEXV3dXl9VMvBEBYsdjQcVblY1sL0pBZO7tfOrUMa39irWqikfKWotbWKjp5Y0tFj81pernmjBLRTZGHlA8P+mZt+cgB84zve5WX9Sgb4H//3K7WZTaakWSBCGjaHHJrDO02mNp/NNNxBAm9p2tIUK6x9NgeiirduHHdLDRBqZmt4xGsanSa2SZn0qguvpvyGIAlegw/VelWFfEYVnDxaWy01QDOOVILnYmOE1aPTYTeHSy8N5AjRkFtbtKUBJQ6RqFTcJkavTzucSXlkDF0d3cFwmcJ+zZmGKwNFGV6SAOCZ+RlNT6H9LdiHkw321ORJ37Pz8wsGJW0dPUpjPRRPaXh41F6Q7AOZtVVvxjzWGn46OgwS5QO7v+zqqn9/qQib1qMtmzb4mmJphr65nM3YXxTnC0JX0PJiZ5bAJKSSVxtafyQO9aoBYUsyak9bs76N1L0kbHet2kiSK6sSjqsQSloC8cKJWT1/9JQWSyHV4y0qNOzDfloXCCQQPwoAO8gngBWB9KzBAAfgGLYTEBqs20ojKhspROOM9r6KpePY8IAZ1GvfdJV6Ojvsy0uxA8PL3oGGFisyrv2Vl19uBqrZsqUjwRdrhwL7q1/9iq6++s3afc45Sq8se3htYX5Ov/je9xlAvLj3eftMw5bBIFFoMxQJYCVchD3h9//9p93OveLyy8268hj2R5KluC9SrUmdnp3x+mF9YJ+EfMcyOvT0DZ39o08/rYcfe1Rnn82QGgcx8pqMurp6Al17PWwmF3s+Cshf/dVf93paXl5VL36lxM1GIwbURL4ODuCrfqk2rFvv99/e3ubPZzG97Pvjpf37PNwEEAPkm9VLtTjUoymNguXmWtIK37Z9p9lAAIA1zw2pICDuySee0EXn73GQERZYvCcYSZ6T/ZnrdNNNN9n27bWXXOw9HG2/Q22GhlTKrWpp+rgmj72sVKiq9WN0Cds0MzuraKpDWcVVS/bo1u8/omf3H1c6V1GFaGH2uWrVvwf2vNnZZQ1Zpta02aOgjyW9tv7Pza/eXRt68o8DQsx7ehAM0txTm2FRsIkubBt7FSATlp2CczVXUjTeptmFjE7PLmt4eLPSa0WNrNuoRGuHgTv74ec//3kPOI6NrVc+V1Q8EnhQJ/mdsbAiBN6orq9+4xbtufACdbR2+DMK4epSLNmhCa3sdW95q2751m06fPyE9uw5z3tHX1+P7UZtvaeKmfw777zT+y6AFnKhvbPbwJW9E7kigBRZ2BWXv8Hs/43ve78ZztnZeXX3dfuzxx84Hkvooosv1Lve8S5dfvnrbI/GvUW32pKwUtnPy31B4MXBgwcMftmr8YbmXm6BwffgZ8xdhN///U+5m8Jejzc1jiN4ImPRx/eLLr5A995zv/7qi/9T73/P+7zn0UnmTOAzooO0vJLR9W+93gUe5MeOLVuVjCRMdlCsQZrFWpLavH2bXUO+8IUv2Oli5+bNClUrWl1aVgszO7GIgeub3nS1Y75Pn57x2mdbamGwLhnI+rLZFV3z5jfpkYfu0x9/9jOOO//tT/ySRuKLWtefDAbz6iF1tHcrmyNRr08zS2V97XsP6KWpBT300qTyIek73/8Za4B3D/eekUA0WS8ufhMYcFhZw2ivTpg/LmqkMVjV5tZseiltzRGgp6ehAeTGYMGysfHf/AwHOawuIJUgifWY5Pd0GyzY3qfB7Do4oooPLfnqE5YJ4HQwMjKqtrb2M3ZmMI20+ayvKpW9gJE2LM4tWpc1MkokcFDBceihMcTJASC8srzseF+Y17XcmgaxL9uyyZGf84tzBrTYPY2vH9Pw0IAHRaZPTplZHujr0+jIcDAst7rq1xrIMGaVL5WsSU4vr+rU6dM6ePCQVlcy2kBIxsCIgSxAEGsvLEwA7nglzs7PaeLkpObnltTT1+3BsiApK67ezi5f274usuQTHkBoJ9CiK+UK1dc4FLLrA6webXpE8QsYu+dyXrDzS2m9fOBlHT1xwlVvX1en+to7DMqLTOivZpz2hIdsLEpscczyFjwsxzds1ODgmK3JSiWAXVm1UMXTooViSSura77BJianrEGl6jvn3F3q6uYQbrDB+PDUsL6LqlbIaW3uhFKRnNq7pFq05GGNlUxBR48v6sQEgwtMC6dcWVVqxUBrHovoP/71Tw6A3/vOd7+ie/EP/ad/uN5/uKE3ATBrvyllaEp9ztjbNez8AL0dLRQ/K27hYvjPRg5LxwZBROnS4lzAAIdCZlZh/LEIo9Ln4ERu4On0eqCNZVO1trhY1OrKotrbUorFQ0rGksrmyXuvejOnUgcYcI9xgAKwsS4jAAN9GYc8BxJAme4HjA/Rw/09aHc3+fUAhrgn2Jg9OVyvW17B7+fnjhw7rqnTpzQ9N+vYZQ+mKWSwhNUewInPtre334OZ84tpbdu+w6zwMz943lGsO3dud2IXTBrvjaE+F8jhIFSAtc2htLS4YCAMg0lrGvs2Ct3q2opq5cBNABlILFRTEu10KqYY0pFy0WDYFodIgRxPzZBuwFiZ8WXGoIzrRMUONooklKlEtFSUJlfKev7QSS0Ua6o1fICZpP72q7AQP5KikMQQXFBYBXtcUwLRBA4/CgCjgQ4GLQOrSLs54CrSiGlHxgDIobAO1UrasX2L3nrN1WbR0Ybz2bH+OMhZHwBZEtf4O1rM7MkcgD94/nlLsIbHhtWWatOf/fl/sb/09W99i6LxiB585GEd3LdPv/yRj2rd2IhOT53U5Iljfj+ANZjSN735areZ0X/COt7xve9bzoNfK/Zo+Dfb/SMk73kAGdbB//1f/9vr7fo3X+OACxIKAcBIghaXlnVkclL7Dx7we+FQpiVOscc65R5DgsH7QB5G1wJAwz2Rza4pmohoaXnew8Z0Lm7++jc0ceKExkbH9eEPfNj3Bl0KrmEe4BSJaXp2Rl/5+69p87atvi+G+voDaR96+2TSbWXuU6b2ORvP23O+uzCsSzo7/I9rivb1B889a/05Q4Uf/OAHDdTd/WhUL3hs33777X7+/r4Bd/Ng87iHYzjkROqqFTOaPnlI2bnT2rZxRKlocAbnSlUt5srqGtum277/qB56br+m01lVq1EPLbEmPIuATMte9j8815v/zX7WBMD/62tffbWlrK5H/9CD6ZSVQYc32CvoSrBWk4kWs/PNiGzub4gRwGkmn/c5MTi6QdlsRXNIIOJd6u4bUqlS1+zikvWtXFv03xQ4S4ur6u8fUrlQ0xh2pKSq0UGIhPX5v/4rDQyP6GycSWIJD3PNT8/ZVjS9kNbg8LC+dccd9uUd37RZeVxhugJgmy9k1NUJkdCl/t5uDzjiuMCMDgU7pEBPb78yubXAj7q1Rf/jf/wPn2F81jhNQORxDVzUFQp2NgE8/+Vf/qW7rDDJAFYkahQj7D8kWO6g+7Jli/7d7/xbA1zOyWDWKaKZmTn/HPIeNMEv7H3Jmnm64C3JlLvr1uSTYBuP6fyLLtTtd97hIcAbrrte5+0+2/cOe2qzqIXZvfZtb9Xjjz6q//rf/sLa/MzSinKrWbUmWxWJB9Hnbb1d6h8esvb3zddeq462FpWZUalJ7Ymkku2tShdz6h3s1+SxCT312ON6+1veHsQ9n5p2aAwJeK3tLerr61WxkNXnPvuHmp+e1q994hNa3x9XV+i0OhNFZQtlxWMptSTalUp2qVyM6pbv3KupTEX7Zpd0794JZWvSnff/jAFwkwFurvwmA9aURMDwsIi58ZsT8Gf+3Ir1VU1Tkye1OD/vTZD4QSJ5m19mX93+IN0scDcAGNpaCQPlTZs8rNEEwHwnCAH7Mvz0Tk1P6+QpYgCL1tMODg3bzaBQJEqybn0OrCNOEbg7pNPLOnLoiOURYyMjthTjzKGqhtXtwt8S1qlU8OYHczk9M6NEKq7d5+zS2Pi4p2aJGdy+favBL2EPMGRLc/NuV2WXl00ozy8ua2ZuQRi0M/QB85svVQLmDw+/qqyFO3H0hMEs3ohdnd2WfFAlMSNYrVfcZg3H8Pqt2jCc14LlSwBSetTZ1mK/yMGeXrMj+bU1H4bLmUBOsTC/YIkENx1yFIARr4EDANNsfhEDGJNTU2amVzKr6kOyMBhUrFiWzc4saZGs8QgT9rS1aGdV1NXVbiAz2D+sSCihVKLDn1WlnlWihaFFNN9ovmKamDytl/a9qJWVZe254Fxt3bZBba0UIJz92Hrxv5CKmVVF1pbVEimorbuuUKykeqRuAPziSyc1cXJFxXJSdXyFmXStl4I4z2hYn73p5lfdpP+5BwCAX8kAe+M+E0MbtKeb6/8fF4MOpKjXFI2FAwmJvZ0DXz6YVA42rGQYRGOY7XWXoXXsMUvG/UJgBab3S+kFA1oOJIDG/Pys5QMULjA+AFjav80DtzlQRjFWzK1oYLBHy0sriqFzTba6QENDaX3i6qpefGmvgQAMFu1E7mNHD6+saP2GcUsjSoWyJRXd3b1697vfqaGBgQCUxwkniWpqIoidBTRxkHOfrOVLymSqOnr8pIElRc6O7du1ODensdGgnWhpQ5U102WAhmUQ63AZT8hwXYdePmDNpz0802kPrtIStF+tamb/0LN1dTBUktfEiWPu0AAWWpNRtbF8GHSLxXxPouGEWccvG/CbTDDsGjb768+Z9r1lUkEBXkDiVC7Tz/b79fCLIlopSSuVsOZzIT398lHNZYqq0JnBhq5e023f+dF59K+2IH/nox9qPORHB2G8kgFurlMHrdTRVVa9nwROED8MDOJ9wHjFY2Fl0mmNDPXo4j3nWgqxrsE4UnAcePmQdp1ztj9f2EucPvD0bQ4tcojiUvKhj3zQXRuGb79x880eVPvAhz9gAMfzd7a1q+KEsqQ9l7/97W/7UGZNf/BDH7FjCNUOAUKrazmlF+adTMkrH9+w3tcfz3K0abTG+bnFuXk/T6VQ1FtveIvXIW1Xzo4USV/t7coWCh4UAjCjYX7Xu94VRLbiAysZNHH+UPB97447DIB37tilrr52lZTVWm5F3R3dLh6ee/Z5PfDAQ7r0okt01lm7fR8tLa04qXFpadluOs89t9eJYqzp7Zu3KLOS9j3K/bScXvV5CNnBvYGZIesMgMPa5O/ooJw4Men1DMvIIsfSbcvmjWb02WebrXHeA8OH+BwzaHXDDW+1dKBYrqgDSUl2UR2piKprCwoVV7U0M6n21oTX7qmFVX3voae0b3JB6QoTHHFhtBKKxDxUHRBPQdH4Sk//V+51zYL3xwHALQ/+vj2biTvnddNRcXelwvB6zZJCiuxgz1sNfKVLwZDVcmZVeew9S+iO2xWPM+TaqnIlpOnZBTsQQNpQ3BCVTBcpUo8rvZRRS6rT7ga9fR3atmOrCpWynn1xr6UAfYMD7gKwj4z0D5sMmjk1rZ6+AT32zFOOR+4eGFQ0nlAsnHKRUyhk1ZKMWRIFCcHvhIiw5FOBbRtDh339gyIQgn3gz/7kc7rx3e/x83P9cF9gX6U7Btn33ve/z246dBlwUuHvKOpZA+zp/YNDTla79LLX2du3WShw3rIvchbgNIEjCYUQMp1Pf/oPbL1n4iUcUUsssIVcXF1Wa2eH1q0f12/85m/6vPjoRz+qOI+hIMwFsiSuPwCdDgNBLKxhni8OEVWpmoRA0kBS36VXvE73PviAnn7uB7ru+ms89DqC77xJq4IykBfJiK68+o36vd/4bW3ZsFEXnL3H9x7OVCu5rFo6W7Wytqxdu3bq2Wee0N9+8QuamZzX5/+U1LeKeuJzUiWt5WUi0luUDLcrVIvpyOFTuuvex9Q+tkEH5tO656VjWqlJt9z+MwbAaIBfuYE3K8Nmq4fDjIoEUEt7HsE/F9SSCJvfV7WynHZ7lQs+OjJqHQ2aXw/DIbh3pCam2MFQD4CT4Ru4Nqh4NLuBEi5IYgMAw6qiKcrlc5qZhR096Y1/dGxU3T29AYMTgpVOGiiymczPzbtte/LEhE5PTamNthpVGBPsJWy18M1lIjxkGzJ6GFi0pFfSbnNs3LTBou1zSNNKJnwoYxuWW8s6u312ZkarK8s6eOCAtY7FEp5+KWd9O3QZ3SvDTiV0i0nrzrhJ9r24T/NzDD11asvWbW59Mwna0hK3jmjT5o3q7ulWBHBFIlMkbMCNcwOm9FHsjcollXJMYmacsJXNFFQsRzUzM69Dhw5aztHR3qn1Y+NKtbT6OgfT4ljo0hILKVcoWic9MTWhai2v9etHNTQ4osWFVZ08OaNyGX0Z/opEzaLnBjxFXcUW8iW1JNu1a8c56u7pVLmObpcJYBwfsNhKqFisanLypF5+eZ9C4bJ27tys9euGFYuFbemWy+ZULlZVXsuqXVWtH+5U7xDyiqLirXGlV4p69In9Ojm1qnKtRWVeP1ZXscA6iqLkj7/0k+sx/zEApgXzSgDcbA0yteNhq0aIChcRFg6GwU4OpKa1tmn9hnUejGQDY4CTg431sry45I2GdixsATIDPEqJqgQo005Dv8u91tnwxGUT4Z7gi88IzSz33mtec75BJT6/Y8M9Oufsndq4cbOfA+9pvmi1ojdrTiIDpNEoEuOLZovNnYP8oosuMNvA/UybrUoC0vy8dYgMQFHs8nX65JQ3XOtkCwWzSNE4QKNNg8NjSkSjZmbnZ2f8/dqr32xNPHpwOhI8nsOOL9YTWkCeq7WjU7Mz847c5GAe7B8wI4McCTs3dNIEM5ycOK5iIe9QGRwhsD2iYGtRRdH6D10kvEfVqw1pVtUAmM8mcN0I2FaYYEAfDHCOyXgAMUccg2OVitaKZccgF8MpD8I9vvegTq+sOQoZg3eA2i233f5qGPdH/jsAGBcOJ7g1fXobNmhn4rNdSzXYYTtC1izzgFXj4GNt8X5hkJrR7PxSrhdDaci1FuaCFKihgT5dctGFumDPHjO9gN277rpL73nPezQwNOTig1Yoe/brX/967d59jn7w/HOBVeP69X4vXLsXX9jnx73j3e+wlrg1nlRXd6cZdK5dtF5325VryXP++09/Sp3sY7Z5KjnulkL/yKGjtjQDcO/YudNyBN4q94it6LJZvbxvv5556gm94crXu3u3ml72sChSsGK9roHRYT36yON66uknXAj87u/9W0tnkOABRvmyPj8S1Ze+9L+suUWSsW3nZtUiJSlUMcBH3sNetu+FfZbZnX/+hapVwzp2YkLT0/PKFwC1a+4+0jmj2OX6Qpzw/BSGTb9XJvRdCEeCGOVUa3twXRouMPwb9xvF3OjwkIMUkILs2r3TBQFnFgCqKUd4+eWDeviRR6xh3nHWbt8zpBky3FnILChUWlWkuqahng7FYyEVKnU9++Ih3ff0i3rx2IxWylHVYq0eJmMvs3SxUazj62rfZmvDnese6ESRD7mwqur/fP0br7rOu5/4zA/BWAvBCwn/DoosNMdI3Rgc9yDaGnaNrW7Vs5dZIhJLqFiuaXhovaZOzioWxWkDCWTI3uTcbxQQrJHDh45p0/gWzc8ta352yUNaq6tLSrYmlc6uusjGppBCCracQpDQFQgIuqydMMirK/bL7ezptX9vpYpkkj2q4M4QA2nNTgagtx6K2nOX5BD07Jzh3HfcH9yHF55/gUkHCqlT01NBKmwq6X2UWRVkMWABhkjZa9iT8U0G4ELorawV1DMwaEkaOAkCrzmUB1jlM+OzY1j1lm/e6nAW1gf7PZ9XNBT1tUy0pnTD297qVEHCWpgnOf+812h1ZcUuKqw9/Px5bfwb4Jf3ccklF3s99/f2N/bJkK9rV3evxjdv1L/6f/61zr/wAv8M+K6SK5jYyS7Rme7V2M4tWs6u6uF7HtCGsXWK1ENKxVP2Ao6lklrNZ3TdW6/3fvUfP/MH2vv00wpVy3r9Za/TQIc01lVSMoIbUFHdHb0aaO/TyuKqnnj8GRXrMSdyHlnO6N4Dc0KM982ftQ3aWUM94KPAg9cHSlDdOD4xFFgija0bsy6VNm69XHVUKtUDxv20jxgcW1padNQk+tqNmzb5A+fveRLboZ3JuQ+bvaV1On36lEE1iSq0x1gw9ilsuEmwSfIcSAqIOKQFxoBZf1+/Wtva7X2LVAHZBdIGBj04NPKZjGZOn1J2BcaiTb09SAlIFcOLsmDZBhtCFaYoHliM8Rrb2tu05/wLvKiQBdAqg9k9NXVKmQwtZ6x00lpZXfEEPdO4ABW//u4us8xOvauUDZgAn4AjQPyqbdpS2rnrLO08a6cN/EfHA7/TFMwbLbZ8yTribG5Nc4sLBhGr2aw9MmGNAVbVQtFFB2ERIXS5xbJZMoIvAJnIStAE45rRjKX2UBoT77W639fM3IwyhTX/florp0/P6uTkKQ8p2DkD1wxinKMKLLbCEV/7zEpW4+s2aMfO7WrpSKgSYuCLYTeAYdyDbzCe83OndeTgPmI51NPV4hZ1axIbK5kJ6GxNqbcloY7WmMIJjP4rqjLxvZTXfQ/t1fRMTpVaCs5X9VBV4QjsLFO2VX32S69u1v7P7eLvf8c7rRtzgptDDhrT9o21z3t2GARuIZnlIB6Yoq+CM0bCByjuJBdffJE/NwZusAFiKjZgUaoBQ+yh0ooZVCQDVPLIBsrFiqeUK+WCOjva7NkbidY9HMlgBJ8bTM23v3OX2Qo24bf/3Ds0Pbuo119xmeLRqi656DWWAcE0YDbe9O7lAAZEM9DEwcpz2Xe1r8dAAM/TdevHDDbYtBmIY+gOc3fiWonQZC1Z/9bKoR2w0rwXno/2Vqq1wwVtc8Kew5v3iO4T6QQtcya0ubow3bS/PTRbqyje0qqF1UIw6IKDw8xptSTiWo/kolbV7KlJFfJZ680i9Yo7Sxz+AArkDh2tcSXrOSWImuIThB1sDAs2nTcYRmSgpWk7FwTVBMNiZdq2iRYzqPyOmqNCsReLqRJpVSXWpqNzK9p77LQmFpZVwcM5BkNc1y23/nQ+wL/1ofc3JBmNwAoPhAZxxhTNdMaSrSQxsdad26b82rI9SEOI68Iw3ZHADi4aWE4ODfQb+NFabqbyrWQyHtDh80F7/Qs33mg7NIYFn3n2CRdTu3bvbvjjzuumm76krTu26/rrbjBjxxf3P8/L7+L63HnX98yAISsYYRCZIqNY8LqIh0K6+Rtfs3wKScTv/v7vujXMQc/6R98bjSQNYP76pi9paGhYb3jjVX69mbW1wMM0n7f+fX5mVpOTJzS/MGsWmM4b9yIOOq0dHZpfWrAm8r777tVjjz+hX/yl9+vs3edoZXXZe4q9sZMp3z+PPvKIHS9YkwCJrdu3NAr7QP/e3dWjlUxWBw8cdsDL/gMHdfe992lxIW2rQ3TsgZNPUCD3dvdZDuS1mEg04r7jtswCrHGvWIaHDKqjwz/La6f4wIu7v7vHBTP3KF0LWttIhrgPA6BacLHKc91//73+fLfv3GZ2fmZqUpFqXvUSal8+1x4NDw7abWMpU9TTLx3Snfc9q8NTC5by1HHoqdat/We+I+hk4WBgEXnQaeWMjzAYCjFS89nC9y999dU1wJ0PfOrMPJBtSRt7aHAO8CtIeAzsT7kOJhIaQ3LYKcbDSSWiCS0tpU0oUBQiTWB2hXOvvavTg88w/8eOTRokzU4vGGTNL2KtFdVqfs3kGOuUAU32tGIhCMbgDrNzCdeADk+t7iIMHBFiDgcLVmZrCoUz8kzLQBz1nXXwl88HJFQwnw33K+4pXI1a2tv8swMDyDaKJjjyxcDTF+aW3zU4POr7IHCS+uHsFI4yxUpNDzz0iNcLa9MyQr/eoIuxzPBnqWTZJBaEl19+ZYCVpqc1NDKs06dmlCuSrJi0WwnhMNyb7Ns8p2UpDAOOEe4R8j0A+3vj+96n1+w5V1s2rA+ix1dW/dr5vFizF1x0ka/jX37hrwzMkRbx+bZBpiENCkVtrXnWa3bpr//nXwoLWhJj+Vl0zfaALuS8vt745qu1b99LuvW2b+rQgYN6ce9e+48PdSbVHy9qoDPhWOq2eFJhSyzqjYImpnwlqrVYu7759H6dzkt3/KyDMLb0dda5YJ6UZtXacDLwn+T/uYhtHe3agSB9dIRRTw9XcID4cGNggenXYl7HTxy3OJ9W1Oat29TVGRiOB0xFAMeozPgr2uQnJo5bNzs0PHVvHTgAACAASURBVGzADIjlAgYsZLARc+PywQDAAKIAUg7k5gcO48MzBwlnYSVh6dDI5HO2UQLUEP9H8hlvMJNdVWZlxd6aZWJrGtYjKAahJdAZ79xxlgEv7TC0xVS3TPBSeWVzOUVjMZ06Pa2Jk1O2/xkdGgoM2ttxtmi1RymbAZWoo5E3bzBzwsaALQxML5PStFhwrViem1cxk1OR3PLVrC3STkyd1MFjx7S4uurNAEDTliQdCCP/uKq0LxyrC5OSNxsIGOJG37xlkzZv2uRWCJ9micG7hu+yByyyWc0uLSnGUEpLiyUU3IRcV7t2oFNmcwqHHDGL/piDCqaQTXr9hvXaumOrK3Gej/+RPOOAh0JehRzXeEH1SkGdrTF1tifV19OuZILM8nZ1oWXFlxV9Y7isCnG19YimF3O65/7nNT2bs/9wPcSGTvsQ/jr432f/NjDa/0m+3v/zP2fmCbaBTQ76o8b6rTqf0O0iEtSIbERyEsJ+qkxoSqe2b96mTCZvuyUsa2gBLy7NO3YyYPOTPvRB+QBihgrYWFnLz73wgno6u/TaS67wvXP40AF1dqRUrxa1MD/jdYsW/rrrr1VPd68+9yf/xfKaeKJVLW1det/7P6CZ2dN64vEHdMN1b/aGyOeAewIHf1PrhazHaWx12UT+wgvPt8YskNuEdGJyUocOH/BhwWYP+E0lW5TL5DQ/v+jhIg5/CjpacIBy3oPZh2jUmk1sm+xNmcsH9mnhiJ599ll1dHarq7PdhzbgbN+LLwRJWrWABVsrVLRWqWtpdc1rBG1jOZ8PYkZzWSVjYVWKOTOaAGBwLrZPAASsDlOxkCL1nFoTaBkbQRFMR3qtRr2OaTNShNAKRXOMq4GPeJjTalWlMK83pCg6YORCfD61iAqKqaCkTq2UPAR3YmFZ5WhCdYZ8VdNt3/rpkuB++8O/6KGbaD3QJft3N4gGin0AJu3j/NqKkgneU1HxcE2JaBBywaHMYC8Md39Pd5AaOTaijvZgxiJKbHMdR5ZFHZ+Y0qOPPeHi7vwLLrJdUywqs3HxRMoHm1MAazV94+ZbvTYufd3llgw0WVTudT5zhwEtLOiOO+7U+k0bdfkll3kgtVooqX+gV0CFW7/5DZ2eOGl/9Y997CMuCtn/zdKl00qvsH/16C/+4vM6OXXKg00c/E0G2MNSpcCFAanK3/39/9XG9eN67/tutBSCcwh9Il0n3ueR40d0++13+n7jYOewBpgSbEIBx32Jlv3oocNen30ODRpVrlj02vQ0fiiQhFHgnTo9o8NHj2nfywcc1rDE602lzB66yxmJauLESXdRzI7XGSZ8yfcYX9j2Bd63jCEC2NtsB2n3iFrA8qYiMWv/OU8mT0z4XGu2tbm/cF6BJYYgIa0RCzWiyZH2raTn1dUaU0uMblFKY6ND6u3tVizVqrnlnJ5+6ahuv/cpHZpcUL5K0mQ8YGghq2pFd0hqCsKp+HplEAZ/bg7F8d9/+2MwwC13/Z5/BrDlSGgK9VcMFsPGeh1Vq8HriAdOEWjpi7miKmsUtHETAhAi+Fe7OwJxAOFVrRsUrmTyam/vVHp+WdnVNaePQQgsrK5ZRsH7CTzXIYGKgbSJDnLD3QKwGsweEaQUOFjhkX96btbexMH7jnj9IxM0U40VWDJpL14/Z8PVApeRwFI1alkU/8bj8TZmHfJcvJYlgniKQeoe9yzEAKDfwS1tHero6la+WtX+A4d8voJ53Pe2TWvCUjgSA8E2yMbYf7Fx43dzL/n1hMK2BgUkc4/u27fP9wCv2+uN4deG5SLXnfsdydBf/81NjmsOkkfrfj7Aa2dnl3X1PIbuxje/+a2A1Y4zXxRIX3l969att08y4SwPP/iA5XrEiiNVRR4CmIa1h+F/7RWX61Of+pQmT560HI9MAnsj93Vrc09KXa0J/0xrLKIEc0chaTm36HWaaunTipK6+cmXNFv6/wEAbxvqq8Pc0WY3EezNueahIwCwWeFo2K4K5+w+RykSdWj71Oo+mILpZCrmipnRo9iFYUY9PGKbD1qwDFqx6dAmbkmkfHOwaczOzTqxjLhhBiX4IOz/ubJyxiiahQVgbtqHAZhL5ZKnnBnkSlLJMpiH7oz8awcxcM7RqmYjiDimEtDKBDWv0WxmLqtSqKpiFQsmEuuiqpUD/19abxxQLA4WEJo1xwzDHDtpLmxx/Crt2fSSTbLPOmuHNo2v19DggO2u+MCHR4asRY7EAgkIUguuDT8DcC5V67aTWp5bVJkISP5crhkcpzMZTc/N6ejEhFOM1q/foC0bNrmNFQsFINVylcaEO8MDJyYmDITXb9igPa/Z46E/wC0TmGbXyxUPynEdsqQmEdJQq5npBuxy/YlN5oJjPUV7C1s6DPT5HHAOOHTwoAHf+Pio2jpS9pq06bo1soAPWoaEaSSVjEodbUl1tsXV29MO2W7ZhwsELHFCdVXDVVWJJK2HdXp+TXff+5xOz+VUqSetxaqFkboE4JfHf+ZvfnIJxC+94+eCIahgizALHGzeAdOD9ANQ0dPRpqG+XrWm8OYM2xGjLdWimbklH6LoDPkEmIBHZ0qBhlQDhgc7vGYbi0OQTZdNmoP30MFj3jAZuhjo71JLIqJqMa9iYdXx2aPDg94UafU++MgjOnT4hKd/R0fX6ZZbb1VZFTMkG9aNm2FgmhcAgZUaLO+mDRv99wBh7i82R1pzPA4mgI3U4QCFUuMeHdWCdd8RD8LgmAI7xxoFZPNaeF4OcUe+loPgBKx+sujB0DwmUrbtaebaoz2mC3DB+XusgyQpiudis16yW0Cr8plVyxwKa1l3A1QpKr0wq/7ujgAA08QN0X2IWzJCix0dbLhOJyTQ97L2OUhtY9UYKkKbCmhmD/BQidkpUveCEIFKhKIqrBi/g3unWlOhUtNaOaRMPaalYlR7j0/p2GxaJQPg4MD79nd+OgnEb380GIJDMuD0SCiohrUkZAOvv6M9pcH+Ll144bnqaU9odLDH0c2w426r40+O72C9GkTORki3K/l5wwSq5IsuEXv7BnV6Zs72XwcOH9bo2LjWb9mpodFRT10HE9/BlPnhY8f11FNPeXDs13/918/4MzddDNCzcyA//vgTOnjksLZt3Ky3vu0tqpcqQdEXi7mg2vf8C7Y/vPqNV5kN89BlMuaiPRyNK5Fs1/e+f4/27n3Rg778/RVXXGG/UR4LG8r9A5v92GOP6JGHHxYWSsgz2JNsxUY7uVCyLAxCAoedZkAK9wBdBjosDO7wnOiDWdcMUxHPvG3rDgOxlWzQrUHqwMDmN275pvbt26/W9k4DcxcRxye8P7OHt7V3+rBm72NNEUXOsCoSC/7c19/jcwfQAOC54447fGZccumlfp+EjOTSaU/m83qQr+194XnfW8g1IExwNlldXvQ91tZKuExIWzZvcvcQyyu0qtVKQcV81kEuns+JJLRWCmn/sRl95+4ndHhqUTkDYFhHYsVxSSobAFfrgSQi6EwFOvSmBrg51M7ffelrrz5f0f/IZ89IcOzu1Aid8r5ar1sDzne6s+7EwKSSwlopW1Pajhd5Nmt7OM8XUHDQ/YiETRpQcLIv81kRoFLIFS37K67lFIrEtZIt/dAxiqI8FAzpW2pVCYYDDXYrwZwGxTqfo4eJyyUzu5zlgcNIxGC2WIbBRBYRJNwCany9GgV2pRz4G7MO2fvQZtPpZgjO8rBY4ESFZAYcwXohy4AQDl4H6xOGN4wDVT2klexawMhjdbkWFE/4Q/Nc5RpzTR3K5YsGwD09vb6egHSel59vglIPR6+u+vmRa3BGM7Rua7FGDDkSTP4d8sprLhEwxO7gOE03dQb8Q+7gmsJ+n7AeOkhv9OsyLsRhIxgA5R6A4ado4Dv7OrNMq9mcRsZG9Xdfv02pJBiqW7Pz4I/A55zpsM44abvSQHdS69rbNNjZpkq45J+Phts0Vwjr5if2KV2XvvuzHoLbNjRIHozbboZTaIRoQQKIw7Qaualoice1e+duWyV1pNoUrgEwCV6oKRwNBS2GUMjmyUygs/iY1sVEOUiEC7uih70g4Y2hNtr9DMTh9BBUGesMMNjgsbmhUmlJtfiDpVoDBANeYY9pqQ/1dKorFQsOFAUxyCxq2g68XlgrmBFajFSN6HlgkBeX0267Md1My5S1iLQC4MymCgvGxuMc8v5ee+fxK5BbUIWxweEE1tLR6gJgaHBIfb096mhtt78xWigASDazZjE6QwAeBkIHOjenEycnNXV6Ru1d3epjah5Gq1gxAIYlJ9q4Hg4rW8gbAM+5/VbTebvP0eaNG21pxEIM1WnjVg3M0U3PLyxqfmlR/YOD2rZtu68ZBQOyB3vXUv/VaInR4pHZaIqN555/3tqh8XUjHkxMuZUYtYbaAMTT1h0+hBloOTU1oUopq1gUJiDiyGOGkQAnCf85ZDs12tX4CsP8drQnzPqhKYatj+KCARsbAQBHVKiFdHJmVXff+7xmFvKqhdCGNQAwa8zrs6Y/vOmWn4T89c984J0/fyZpMGgNNuK1PMRSNdt93tm7DX4T8Yhb5YDuZAyLr3lXxDAKtuZKp3Vy8oSrb9YsnzcbDxsxnzUbL3/mXmAdhUjLKlU1PXNa+bWsrnzdxXYsmJue1Ib1w2pvSWhsZNghEwDWxx9/Us89d0Cf+PjHvIl8587v6djpabfl+3v6ze7itsCE8Xvf+37NzJx2che/m1YcaYT5XMHM9pNPPGUWYtOmLWbyYaL4mjp5OljjfX3+ORhbXr8dHWJhHdz/suaX5rVrx04zyVgI8bil9IrvSXJOuKew3WODNN9aq3njBghv27rFP8dhNz1zShm6PscP25e2q63VIDe7smQ3h/6egC1mjUQoompYFsYsXQqYyVIQtQ1wrWCyHrYDBHKjYp6o3bIPfTovBEM0pTz2+axUHCNbj7Wa8Y8iNTATW7GOMluuWQe8Fmo1A3x0flmlSFw19IW1ur717e/+xGuOH/ytj340cKPwiub9BaeBw+EJz6mV1d/XpV3bN+uGa9+gUGVNyWhVtXJWqgTtTq4Nmm3Lq8rFYM9q+LlGIzEPDYXxNC6UlGhpdaEOwN27/5Bec+kbtWXHbg93uThr+Ldm8wV3NJiAx2OU1jyHqq2z7NEZBCa88OJ+PfXsMzpx9Jh+7Vf/jZMi2deQQJAUdeLIYTOhaLqXlhb8M5j0k97FHhyKx/X4k0976JG1SbGOKwQG+rZ9amlzkhoMPtaVaCYB36zZwHc7CPrhngrazWi9yw5dabJvI8NDSgC2Y4Qd5RrDRyk7NUzPTevc15zneQffo7WaXwcDZ3RBDh85pmPHjmugf8gFJgUx/0bRhmVbPBXX1PRpy5d4bx/76EeDiNlaXevH1p1hRLm3/uqv/kpzcwu65pqr9aZrrlV6cVbdrS229qOrxH1z5PBB3Xf3PRo1i5/yfkCxnYwBbmLq7mrTQH+vmXH0mflCkQ/bLh+sIzOm8VYVKjG9fGJG3/jOgzpyaskAWOFGUqsZYFIPsc4DbwWF4z/FADcB0Y8DgOO3/7afx6CN+zOeCAIbSGqEqWwUDvx7kwVugmA7X+D2s7zkgURAIYOESbyCK7XGnHREmVzGtqfzM9PWnxLMlPGeFVZ6NW/NMB1NTn32BNYznwX6ZjAGpA5kD/Jt5HzcLLVK3VpkXiNAmD87HIQHhShOAs9/zkYsWUO1kMkLdwobDLdzAsrBzAHrwsDebHDqDNC3A4qzBMJmlzm3g8cFYTZ8FjDcPEepSHe5eMZTGWxBfWKNv4I9jM+NtUYEvNNjAfmWVgRzFawnSz3qQWIm2Ie/498ZcgbvGMDa7zmmWkPemkwEjwmGpFN+Log5PkecPCjoKEoA9ABiHktkNHs7mJBzD2wVyFDAiXF/T6Rate/l/e6QkxrbloppOV9WZ2tclVxJA60hJRlmjoTU29qi8Y429bWTulnw2dzZMaC5fEjfeGKf1iJhfeue+37k3vtT+wBvHeivszBj4bpBTL3GgAPaoQAEMzeAXqhSjlgHPDwwqr7Ofut4uMFa2xJqbWPSM7DqARgcPXrMaWfoRBwa0d3tlj1T3mxAnjYn8Y0Yv1xWExOTWlpcNMAYHRlxkhtsE4uDBe5wDVoqHGRFwGTRoKSjJabWFIALb98A0LCeGcDgO9oUKqfV7Jr/x5QuYDjwRQypNZlQgpQo2jRUs7bCyQVVaUvSbS8mPBkees35e1TjOtGuhP1msrNIq55UqbrbBxhw8zry2bXAGWI56/ZdMEhU9sbLezp5cspDFy0dHdq2ZZvWkfCFRroUaKZtkQbTFWVDydiE/uiRo9qxdbtee+mltgnKriyrWoaVCxjsUrWqtVzePsaeAObw5vBIJKxza21tMyBm4QcVc8kDhGvZjF7ev9+hBkg0YLMH+vusUQUQAjIC5ya6AYG9WjaTVrWQVixcsU0brLGTm8IwiYEUBeDCd/S/Ydq5CVgIUul4HB2HuCFt1RKIkPLVkCZnVnTv/Xs1t1RSpZYMyrJIMAgUachxPvM3rz6o8c/dMb/4nht9w9tXtSHNAbRZXlGXAejWLRs02N+rrvZ24e27nF70BhwUSrQhMTVfO2MrxOZ2euq0nxdGiUObjW91Jes2KGvo6OHDGhwdUwG9fK2stmRSkycOaW15QZs3jGqwv1OozdaNDpoVRU7yxGOP22v3qquuCqropRXd9+Sz2n/kmNkK2lEf+tBH9NRTT2hyErZ2xIUF65DXkk4vejMEKOBVCatw4tiEWlvaHaNN+xgPUtskYavnFjTyJBhezPPLSi8t+NDgMIE5xlFl5/YdBjLoDHnOmfkFH2QkDXEIsdbbmfhu2Lnhb83fpdAFlleVoLOEBrdCnHFMnW141NIeXVUrEckwZSZ8g+sdjwXtWw43OiG0wWuVkgtAinUYLgaC2lJErgbvpfnFIcK1sBQF67BIIEtBegLoBABbI1iV1upx5SKteu7ISR2dW7UJOwCYfeTWb/90EohPYjrPYd3oYgDwrS4EyDDkGaqqLRnV9i3jetfbr1EyVFIsVFK9lGEL8L3F9TCzVcZHHB/Wmvc92EJM7LmXWto7XJxwGAEC1rJ5fe1b39MFV96g8S1neVKbz3nq1LSLHlwaeM6nn3nWQPaDH/gl/ztrGBDJ+gcQVmshPfToI3rq8cd17TXXaNeO7ZYZ1IpFF2tHDrxsfT6aTs4SgCMEwi+8+z22O+sbGnToBVKPleWM49xpb/M4isf5uQUP8bEvccBi98T+P33qVGAl1dZlpo+DeiG9EHiblose/mSYCE/fn3vbW9zFYGiY9jqyLD5r1t4Xbvqizt1zjs59zfmWidGxoDtx8BAzK9Lc7IIH9tgSNm7YrLGxcXc4eH18ADjU5HAkmprSgX379b4b32typ+nIw3eAIGuPISiYbgrTG298n3p7OlQv5637p92PvR975MMPPaABAmzyGQ0P9cNJauvGdYqEqioVc7ajhAFm/1e8zZ62rJMIDkWViqqKanG1rOcPnNR9T+zTkam0itW4anitV7HB4iYCAHPvAFiDAKsmA8y+xZc7vI175seRQHQ/+IcGdABLs74OvQoAcVNqANPZBMB+rXSUnfpaUzxU9R4XikAQoFcOWYdfw4+7UlaMAKgYskpmAWrukPXhCsPPeKiWOyZkXapBKDi2MZxsiQBSJ0Anfx+Le+CLxwFoKeiaBTHaZZhLGGYDOLqqtokLBdr8asiyDZ/FDfbcjHIM7IKLBDrlhIk/d/ro0uBPHAvyDvi5QHscAGaAK/vrHB23xp5mO0OciJgbqgWfDWwzG2CQAIshQHB9vZZhsM+E4QQDxk4XtIyzZqDsQT4eA/VRQ2oaJDTyHiArUgy0l4qKRAPtcaBfT1j5ajBbryu7lvfjLedrdFIAwRTQWO9RHPLakMFZ3oKclFqe/SiW0KnpGROGYCdAs4E282SQE6UyHI4/456WpLYP9Km3Na5QFHxUVWuiSwvFur751D5lwyHddvf9P1sAvGtkqI7OLKyyN2VuxHq9ZM0gCVTYjGBwnFktQkZoqH+dNq3for7uAQPgeJIwiA4fUBymljbMBpGoeKIO9PVqw/r1ZmeZhAd4odOiVYxXIZUSsgQqcj6s3m6SX0Z88OFj6ChlLjApPG4nc0BGvJhrvM5IsABgQs305gvKrGaVzRVcOeMmQcsCzRcAENANgGglMhIhNuyKWws1s82w3hQAyRZaURGl2lK67LJLdPmVV6irp1sLabSSPH8wqEZLDeZicuKkpk5OqZAvqr2lzUMoaMpYhMHGI/vtAebR1RELemp2xhs8ThidbR3WLvM7fWBzIwMUJPtSsnGvGxrV5ZdfbkYWADw7PWUJQozqm6S0GhUmdjwlLSwt6/TMjP9t585d3tT5DHj/uFQAOgCoXNul9JKOHzviQRZifRmcYWIZAAyDAFOVW8uYsefax8JVdbTIMco8B63ogHHDOYKNBhty/Fij9q5VKPhdFFW0YNjI4tHWoBUVKqkSDjnbfmJ6Wffdv1eLyxWVagBkDh+CMNjQKHCkP/wpbNBufO8HvEGaBTH4CJhlv0dX/VUzL+Mjw9q4Yb2ZLpgbbzSFvPK5jMbWjWhmei5oU5HYVGTQK6alBcJOotq8aas62tqCyNZ63d0CGK2KQlrIZNXT36cyh3RrTJX8mva98IzGRwe1aXxMY8P9Ti6bOj6hwwcPeL0ia4Atq0ST+up379YDjz2tfL6sc8/daaaWew2Ddrf+yjisnPJGxr3kjdAyoLhZgYG+QYcDBPqvToNgXjNgNWA5gnbd0vKiHSyIPWYf5N/ZKGulsoEwsoi+3gH/NwwJ7xEQxnNxb7CJ0wkBzMzNTHuAY7CvQyvYNyUjLihwY2HICzCQ8NqpeugQJhFg5yQzWFKsemFCwlG7rlDc4UJAy9sbacAHeV2x//hQr4es82Y38+HRsDZC72sAUEVuVHaxz8ZdxENbSa2Gknr+8Ekdmc2qBKsUSZgBvu27P50E4pMf+5eN9caKBrpwTyEjA8ATRFB3kMdwX4d+7ro3aHyoSz0tEYNgdPI5DxsHNkgEoVDoQAQYcIYJD4prLY8rDC1afFixDIzY3uvZlw7ryZcmFe/o17vf/e4z7K/lPyYO2PukP//zP3cxfM0111gPaP0gFlyVsg9hPMtnTp3S3//d32nPuefoyiuucGoZHr7YU0EkIB3j3mcmI728aFsmCIVEa1Itba1mqSi6iMgGBK+sZBoe1lvOsKi8fgas6WhMHD+uxx970uED27btcKfBmXh19L4c0lE9//wPdPf37tLll79Ww4MjjoSulqoetKQAxFJyanbKcdysz2uvu977J6yhtb6duJCs+cC/9/77rY8nmGBoaMQggrCObAm/8k5Le+6/9z499eQTuuTCi3TpJZc4xhwJGEEH3HO06wFDhI4EA6AlM/l4ziIdxDUFe7rO9lZb17Umourt6dTi/LT910vFNfV2ttu1gn2pwAJt6fA5XCnngzkD9s9kh7LFiF46OqOvf+cBHT21rGIt7sAigB0AmFAYA9FXYYCbYPhvfowhuJbv/zvvEZAe3vNfYcnHWrJzhSVHQUeYoVn+nkKIdLsQMkLLC/C9bZOiSevwQ/FWRZMtmp6fc6AE75V9kbiL2ZPH1dXRomx6xdeUM86ODxWKWGbmG4C8XneHGkBGUQK+YC0hVYDgcCcF+eXaml8bAJDzmi/kD2AYtLv8DksiXRwETKwBaGN/sQQyE6QWwkPTtWh2TmCP3Y12F6ViKQi7VNMdBGaVx7I2XXg0Akn4s+/FZhiOhwnjvvea+l7uRa6v5xgigZ80biU8rpnRwN7rwbt4zJ1s9tBgwJX9sK5SLbBvA5ACytkz+bPJRmaGmJ8qB3Z+PJ7fx2Mj9YjoGEUTbWdeI7NfTkflPI1EHXOP0xQDbgePT2l0uN+d03zFdaR18G1s2qFgMDIVrmtbX586EAFHgz2uJd6hlVpMtz29V+mq9K17fsY2aGeP9NVZRYlYXe0p7JzwFw2rtS2u1vZWja4bV2tbl05OzuqB+x9TvRrXhnVbND66SSEsS9aCiiaVDCKMXe2Uyz782Ozy+axtzmAVkUKgY+NQxSaMSW7qGyfEzc4aNNAWZyNF/wfjC/sEQG1GGVN5AtJgPYv1sgpVpA1BUhsicgTsNul1CkojUx7T/GhMSWKXY3EvmJaWVsUUV0uq1Q4N+LTaLonPgvcRDXRCpI8xffn6q17vSo2WMIAA4LuaySmXY9AgpBUG107ALiy7hbVnzwVu81NdEZjBTeANQYjYs5qendaBwwfc5tqycaO1ZcgJaN9aPwXDwzUACJcD4IFGk0AN0uAM3KioXHUFFTfvmuqMDYAp0kOHD1uSMjA4pJ07z7JUA3kFtT/BAWh1KX4AcuTOE3FKm5sQDBLL0KvaZ9XMVeBoweeciErtyZqSYTZablQyy4NUIK6fK2ZaK/Gohw+p5rFCczw21X0VayckDiE7QNSiYQPg46eXdN/9z2txheEkXBAYgoO+wNgniJL9D1/8yYMw3vm+jwUMIBPe2Gc1YnOtzYSJU8X+ssP9/QaXQ4P9Hl6zTgzfyFjErVlaS/Nzi24Zbdmy1YCPzQ4bM9bclk2bzaJRwCGBgFleI7Wtp9f+qtUKRv9561+np44pvTDn2N63XH+NhzfXMit69umnrM+94drr/Jrbe4f0yPMv655HnvCGzXAlel/uMTR15513TmOSmTS1oOvAQWVGr70rGFgjlKO/34OctH5hi0myIhjDQx8wcOnFYGOvVSynob0H2F9utLYpYlkvMHjIG5gmBlATU0znBKaA4cuHHnjQ670I40UK0vKCBjsSiqLjJcgCoMRaEZP1McfJVkrFANCFWEeNA8H6/LAnuPMFyoiwQg2NY2sqYSYUP81A0xekC+GPioVeUM67d2BGplRE+wtgxi0GBxl0s3UVQ2EVQnFl6glHIR+dDM+lBQAAIABJREFUzapI4mE48AL+1u13/EgW4tX+8bd++V8EYB7gC7PFfRAKJBhuU+MTWymooyWk1114ts4/a6PGhjrVEQ+581CPpQxEKQxK5YKBMBIxgDBfHHQGW5AV+EGvZD2YDIsUTnboa9+6V8en5vSJf/0rVBPWBcMUI5WgYIknkrrvvvsc3YsU4vVXXmFpDB2yyVNTHnCEvaXA+tx/+k/+e9Ldtm7eoqcef0wnJydt08i+jRUUgHB+dtZBG8TEtnQRzR4PfIxD0vTpeadg7X3xJYcMXPWGNza0l4HjCB00uk2s3U9/+j9o+06iiy9zPLsJinJVEydJNYxrcnJCL+zda2YViR52Y/lsXjHHYKfccRlaN6yJkycsh3jL296u9evGrV9nqI3gAYAH0fP33/egpTtod7kvuKcJXVgr5dwJZ+odNwjsnbCauuK1l+nCPeebHMAtJr0YnHnsywAkzrUUna9QSYP9PQZe7JecLQN93d5be7ralGNAkTmRSsGF9kB/t+rVstbWsuodHNRCrqxwLBkM5VrTDpuSVDpT0w/2T+j7j+7V0VMrKtRg8gL5Ch3OiIKOSKAB/ocM8Cs1wIAdvr74d195taWskaf+1J9VMwDD1n5oQx0VXXQxHLirBIATP2izjwabeeVWVxQLxZRIdSqbr6lQCmlietFSnVo45sKNa97eFtfoUK/GB3q1snhaXS1Jy6WwDfPZDiKgiEbz3IgFh7klJpuz0/8ejhqgA8b5ztnTlkz4/PbVIZQFB6ho1AU8j8MXv6l95TVz3QCXzahrDxRHAnbXHao4eCKwlwskcjxvQFzRweO6+D4Mh4PitBDMZwAm3Nlp5p83YsiRH/DcOGNwhvBc/KwlDIlgn+YMocvNa8cJJzj7A3ee5u+CXSYbocnyMxPAPQwrzvKBBTYhGAvWBdeAATauDewwnx+PMeuNhrlcc5hWOIK0NMAlfFb8CgZM6Qh6HizEbhbS/HxasWSgvSbprbO7zUQZ+5+7AQwoVgrazKwNJGZrwIa3JbuUDSX1zWde1EKxqu/c+zNmgPeM9dRb0R8O92nT+JBGhrrU1ZVSW3tCLW0p22TV6hFNTM7qq1+5TTOn0opF2rRp43YNDA1brwOjyYfrideGMTlvnM3g1NRJH2Y4SCBvsI0PhxUbN4cXCW7lhh1Obs1tTHt4OvYoEJ/z3x6mQ+9XxDIEGr6qAnR9qaRiOZBKBJHMdSf+YD6N3pjv6MKQOcAqN+3eWCj5AtVVm8Eri8ppakWy3NE2Fjycx8KGLbvgkgt9GMH64nFcKsE8p1QuVLx5siBOn5rW4cNHzUZv275NG9dtdKWDHo8iiRSsYFHWPai0sLSgicnjWj++3qJyv4daoMtBk5xI4a0b+Fw6uS6dtgSBwwFADwCilUkhAqhkUXka1sF3NU2dmtLxY8eUXl52O2/79h2WpdiIHXa5HFTl6fRSI9Ka2OeCqzUkDMgg2tsxO0dqknTh4gGZWEjtybpiMPBhrPLQgCUsJnC7A6Y+gqSENl7c9kAwfRxeaIs5wKLCZzlkDTBj6msV6fipJd1z7w8MgCv1VGBVFqEKB7hQLNf1B3/96lY9/9wu/o73/bIZb7fXayV7yqI/ZSgqGgos9BgsAlgBxrjuDOEwQLZ54yYPJHHIwUDESeUxe4alUNSFF5ufNcD5NU2fOu374aIL9rgK5rqs5IoGMgwBUnyUCmvKpBfU1dmmxdnTPkhZ44vzrGcGBqU3vekqjQ2PuT/z9P6jeuiJJ73pch0ZMuUz4WDxcGipoN27dxu8A1phAszsVgKAhEsDgygMTADaYSNYrwD3c845VyOjo379gCI08oEmjbVIOEoi2GhheQxQKspmMrbmO2vndq0uLmp2Zjrw5aWIK+YtiWF9GMDDdLXFpTJT34SHBN0CDnQXuKG6B5hcdJJy1JjmLpaROgSdkXo9GNZz0GuDCeN1wO5wONCe80FQj6gMS4iOr8ER2/81s+biLRWVYiGOzaLKDE81AbCS2nt4UkdmVu0MUYVlqdT07Tt+dB79q6GG3/kXAQC2zVlDCxyi9EeKU6somYgqgee2Sto42qsLzt6iLev6NdjVqiqgJ5owC8zAEfsTzC+HJIWDPdZLVesDHY6zvOzBLeQC6ZUVtXX16fDEvB56/Gm99rIrtWXHTkuxALW0RDkQ2UtZP1jrPf/883rtZZeaLc6g1e7tcXoXw01ECTPktX/fi9aFX3D++Tpx7LimT04aYCD3oaBeWljU1OSE/tW//LgWl5dUi0EiDDpmloMVedCxYyf07e9810Dx137tN7wWO9razaJSQBkE5PO65577dHzypO0p0R1CrOAswOMCfXDcYJtht7HRUf2/vL0HkOXndeV3X86vc/d0T07IAEECBEBCBAFFBomSSYkiFUlJG2yV7XXV2ivtylu72q2VXa6yXdbWeqWVtNq1JNKkKIoEMxhABBIgIpEGGGBy6pxfTq7fud/3ukmtCEowNMWpIWa6X7/3/3//7zv33HPPueHa66RFjkAMDW0v2bdaq2mnX35FoAOPUwq46N4gdozz6sqigDk/4x/8g3/gcxOQFhnTENzM5JSeof/0H//IVhbmxeS+4cYbbGtt1eqNbbXslQSZSghca/9jlmDQspnpCRXDOBLxvnlu5/bOSP+LFSJyHgE7WN8m8osJdfd6nEmDlKWzAGBnyWT7lyzYes3s6Zcu2BcffMZOX94UAO4Zqajsy8hknAEmWhuG7q+TQLA38Os//NmrJ8HNfPN/8X2PA410WO39Hoax48YQJBFhYBUCR7Z6nY68pOv1tlVK47ay0bBEpmoLq9v2xS9/3ZL5otjDRmPL0smB7d87adMjBfuJd9xjS5cv2sRIyerbyAxhwb1IBiBqvwrMsxIqJe9wQMVnY++SvIFBWKwVZbvmxAbfx/sHwLn9X1v/Hfc6QKJ04z0PewFLsBcpcbVDhLvLDwDPYB91C3UGO+hHM6wipDuQi4v0wwRlaQ4nIZAsKclgoMFV1i6YA5mnQkSwPiQ2m3MfHjcVpSZeZI2OjOuZp/h1ptgkc+R1Y/iJ5Eytpo1NTCqNj4E1yUQla+yrc+6RyUgcW2KYcXhAhskcCcN8fAYlzuL9gmSx0RrGGXMeil1WpyhrV5aWbXJqWtIUgsyQBirAp0dQirPp2Ev26jU7OFK2rHUtW/a+WCZd/rsFwG/cWxocObjP7nrLLVpwI+W0zU5XLZ1hetQPIoYrqNQ+99mv2refOmnLi1tWLo3bVdfcaMl8XjcOYIfeNE5commB3Zy/cllG9kQWHz1yWINVgDjAIBGNaFbRmbSl6WMj6Iv5xauX8oK2rPRc6Fap2DSYBOiAHUQr64wujge4TAAcacGhXYVFhi3GJaKHdVuv664FXaI6zRqDhHSZxBmzadDGUvXXYeNwlwCAMF9fGRuRpQ4HQo6YSUTpSVoqA1lJ8XV49sJio2lmwQBQJsYnrFhi8G/HwJ5/I2aYxYf8gAf06muuCg8dh6TGdMWgqgBgCKjdkVQErTRWcyvr63b06NV2/PjVurZyqBAjxMYEw8QirQmUwJLgNcugHoEFXI9Bt2VqcuDgga5QIQ5JDakBftm4eV1FIqcSAqAaMMJqLps2ModosdHO0oahQUdIRq8EAcPcC4Aw4R6azEcjBcs+wNKKQZaehgmRQHQSGTt5dl4a4JUNXEhKYu54VPBGlU3fa2SAf+p9P2dlmIStdUv2mlbNpqzX3LYE/o5p2jw+8lCtJHSYs3GsrW2peDt8+IhNT83pEIeZXlpdtdWNmopAEte6w1S5gX4Gxd/66orA2jVXHZe92aX5BQ0pOThE3won6Jo4QDMhK4BzySd6Jn0kUaxYzKDte+r5l+0b33rMi8xE344fP6b3uHdujzY/ZAsc1Gw4pMPRJkM6Q1QxWuBK2Q3gYUPZNNksAZQwzTyDAH3a5oApNnFACM8FnQl8Srmv/HeTzbjrxQ+DghvLy7a+sqihRwB8lg1Ugyf+NWycBV6DkJcAbn1gjScVuy/aZyRoeYtTbVvp/VtqeQPmpE9r+7Q3b9wHRGC3gudZOmPbTXSBZoN0QZZriVzRNrabVmt2xJJPlUpWzqatmGFldSydICUxafVO1zY6A6tbzk4trNrJiyvWTuQEgNnbPvvFL70axv2e//5Pfu1D7sktqQ1431uT+m+syIlprm9YKTOwfdOjdtXBKTt2YNrefOM10vwyuAer5RrEjPyVuY/S37Fv4dyiJmdKmkCuGwUODE0qV7BcYdwefPRxW15as2tvuNGuvv4mSxDW0DUrlCsq0LnXrJ0//MM/1D6JjRE+zRyKHGxxUAo5y2fuvVdJbXe97U6xogp+oYOGBCqZUhw9n+3OO+50yULWbO/+OWtILkTYCm3Wnryov/71r9v73vszskejkyA7O2KEJTtq2YmTL9kjj37L9szutauvu9YH7KrVMADknrwMQaIHRmqEI8qPv/tdQXee0/tnoLjPHtNu2V/8BeECR+2NN79JQ4Vcw3j9mFHBsQT3FF4HnS+fBymg5Dl0MDste/nkCTvx7DNq0xM60m6QfJbVcCMBQjz/AvTVivV7LckfIC3kJQvjT/u34GelgijoWDIMGbS07Ldi0wixQD+b8uHaUjErANdsdC2ZKVovPWoPP/GiffIL37RLKy1r9DPWGeA0gCyG5w8Gk2G4tNbQX/crspDfzxBc5rO/4R3S4NXvTi15rW/OM64lQ2buAOFuLCrCpVsf2NrKso2OTpr1M7ZZ71ovUbSzl5bsW088Y+v1poZVuZbZNNamXTs8N2nXHT9gkyMV67Vq3lGSF7afR1g3esfKfzbXOEoO/Rnz4pn7zHVt1LaGemX+neck6qBd9+pnrpLscAyhcxSYYgfR7EcA6h0LOX0bJFGp5PdYMjuwDMW/d7Li+4CMoGOFNAOASXHvM0JtaZtxFKFI5O8jSx8LF9aCrmsqKUcU1gTAVZ+j6z9DA4G+kvTz5dIQpRvBhQKArTkgFV1BQpLkAEwqCwDmV/ILOvCSEXnQDPecvQf8BaCXOwva6TAUyNmGwwz3UHtWry+ZCrISzg9YeQg3fR/zZq22zRbzsnxMl9Jy6qlW91gtVbI/feBbtt5L2Kfu+8r33Ftf8xDcG/dkBgf2z9o9P3CbXXt8vyHZ5HexmLRigalB2ErYxby9+NJ5O/HcWXv6yRdsa6Nls/uPWXVyzpJZtyqLPnyua2HD7irlaRkdSH1bARoMTTEw4aERPsChyjEsHN0YmFdAbxvgCptI5w7GKDUcVmNBA3gBn3g1sshlzM3DEJgrVVYBULMI+DmaiKTy63StjkUMLQA9oCaKXi0QaZdgVb2q3dzalgC9Ojpu+w7sFyDhge82OrLzohXngwlevQM6YFSwUTty5JA88+KUbBwggK1l0RJlDABHbwlbAavDoQJ7oEED2klcAwzT8fDFHu3KFXvl7HnFEBNTjOcvkZkaDmo3FNzQayMHqSvFbm1lybY216S7pNUMsMZ3NZ9NiXHgw6PPVQJcNq0Nhj1f+kxVrT4oxvfz7wAiWhmSEYRNjs+jMYew6fCeCd9w/aaDHcAzB2+S9g9+lUgRBID5nbWTZxfs/gees5X1nvWTJddy0lBBAhEY4Ncigfjgz7xfjhTd+pYlu03LJbq2Z7RoE5W87Zsat7fdcatCU2jrsymxsZw6e85eOvmyra7XbXLqoI1MzNhh0nlSaQGrbdxM0AAWkXSYjPm5frCmAIi11RWtfV7z1lvca1XMA90OHcApFRxcJ1gf2GKKHACJ+/VuOuNDyEjX7Mr8or6uXMELdp86G9i0se4ZvOFPht54HRKvAPLHDh9V96LVXNf7w+KG56BUqggMcwiwkVLowc7FCE2G5QAYxByjQ6+OjUrTKQDcbukwamxv2ICuCQOxOfS5TcPKFicQwDxAnwMSP260vzqU4Gk1pAPD7AlpXC/+zu3WerIelM9n1hktrlmBAk+WeO49ybALgI/iAL1us0dBm7CtzsBOX7hil1fW7cpSU2ssi7Qqm7SDUxO2d8+45bMD67cJXOnIhq+dyFgrXbRXLq/YyQtL8gxOZCgse69ZAvGbH/5F+QD7kI3sZDyQI7g4sAa6rW3DdXiinLMje8fs0Oy43X7zDe6eguQLB5qWM06AKLVWk27jFEFGnFhnLxKTzi6FLVOqZLVmWwb82L69+fY7be/BIzYxM2tr65s6eJFJRb/1+7/2Vf2ce+56m3xFKUB4rlV8sH6bTQ2fPf7oI/bhD31IwJAgC0AwLDVWX0tYTTKB3unY3ME5e9sP3i3ZG6/DECl7H0N6pLEBSpFcENThBXZB9mDZVFZMFEzZA998WD/7tttuU8CEIsNrW7qGvC/2Ywb5XnzhBXvrHXdInkNnBGuttob5E1bf3rJnn31WNobsp6R1ISOJg6CcJ4AXnr3PfObTcnjgTCChcHNjzdo4vbCexewmbbRclNyNTk4hn5a0CeCvIeBiVhKOwaAj5g8yp8P+HAaSkK0BdNTBoEpUge/EjuQKAWBJOkMXhTCenN9vuk2dfsYa/aI9+u1X7Atff1oAuN6DS3OLK4Horg8z9V8FAEeE8f1ogCce/DdOigWtKkN2kh4RjIXkI7CgrFdJJRRG4cUbHQ8+hxL0+mmr1fuWzlYkf5tfXLNOEqccl0EZ3cV+y6qFjE1W81bOYZ3Z1drgGsNgcl3AD3xWlwoguygKB+g5idHnzKMokrhg9a3N8PpOQEmuEQcBU3RQfXCS72fvBQA7Yx/i1Osexe6v7TIEeY+nXX4Uwa+z5JBeOwCY55TnAxmTsguCG4RjHgejvH8fUvchTq6tSIEgo0CS6ZIS3xNhqPU5Os4iNzsuBQN0Rh0zWMznKfC9Z06ITqdrnh0AO+kA+Hc5KXpgutYD6XuHTg8U8ejLYa8hCukih1kLZqzQEjPnRGeJLpMyHZA7YkmZ8whn4tO1NwGAO23bUyobDdF0Eccds1J52mrpiv3J3xUAvnkmNRipluyWm66yu+98k82MF2zQ2bJKNW2j1YKlcxlN+yVTBWu3krawsGEP3P8te/GFU9bq5mxy33EbnZqTX6zHBnrbgUpCi94GtrKybMtL6HsRZHsrdXtrU3ZnHVidwO5K+8phH1oXODPo4uFXl8OzztleOQ5QRWvYiuqHn6vyWQ74XHQkDTAOfhOh+WFN+FlM2SKbaFuDqr6Ulq6Ih1LaWPkG0tbwyVkYJqpMxOYsMtJZaBWPViuW4BACQGIZx0YQHCW2a9v28isnrdvp2tvffpcdO37UNrc2bQMLEVgvNiWE6om8AAe2bJhF06YAqNxw3XV2aP9+gQeuBwefHgL0df2urW9u2qnT52R6XyqX7bprrlH4QLO2ZZ1mTQlA6EiVZobcITkQo8tGDFMOs5vPJjWVKWl8bL+lHaSyHwM40e0CeCk+AONpBiNh7mjDhKEpDx3wpKFYBFE8KG8tbBr8G59ZDDAPG//doTptG/YXHax6kjl75cKSPfDgC7a6STBnUcM5AGAfCPFt+l/94d9eAvHL7/lRDaVgxD1ZztnMSM5uOnbISpmejRWyNjNeUUAHBQ5rbGFpWZ0CpmIf+OYTdvpyzRLZil119XU2OjllYwCIrZrVW/BcwTYnMNUwd+5MwIHVkGxgfXVDbVxAKZssAEGVtaQAAwHSWK2jz2XNUuxI91WrWbZAKt3AxidGpc2FIYbRR+/IQcpkNNPtgFq+DyDMkAcDPUePHbJOe9O2ttfd85KJ4AKR2aSNeerR5OSUNn10kbSYaSfyehwc6tQ0tgWgiWVGDtKub1ltc81yyb7CTQq8D1KtEqRL4WHrGvHIsEUdon9mD6mgSGYD55fvFw7GAQgCdoA/PD1pe4b5AbR9feneUtYeJLVxNvoJW6u1bXWzZctbdTt3Zdm22x3bag6k/VewRqNph2bH7PDeGbnHMAzHzyOhKZEt2lqzZ2fm1+yl81esRXgAALjbt0/d+9qS4H7zQz+vQ1tDLzw3gY1zbTKsDUiobel+x0bySTs6N2F7xov25hvZB6YtY4CCvvbLyHyL/QmDPEOGLbBdrCUdxN0BT4+l8qPWaPft5Omzdv8DD9rswaP2Qz/yTjt8/BpFQVvaGX8SuORnu75m//bf/lsFvnD/I6AAIPNcUNAz5Px7v/d/2z13vV1SCEDwpfMXrL5dEwFw9vRpu3j+grqIRKT+5Pt+UjZjtEtJXKsxXIMv+/qWPfLIIyIM3vven7Y773yLba5vaU0Xc1gxDSxfLtnps6fsT/7kT+yeH/4h6ZQjG871QBYHswbzDMDdWF2Ttpj3JA/WQVJaR3AVh+8DD95vLzz3vH34wx+SzAu3C9n6dZz5YmXe+5lP6xlF/tVtkEDoBRyDf8wJVEo5FXU4LVi/JQDMrAN7JAAZAIyGk/VFdy3eI3XI2B8TJv9ZziSKPLW2Ye9o/wEqtFQ4kXD7gBHsSq4lprA7sK1Gz7aaGXv6xUv21UdO2IXlmjW6ZMVB6PAMvT4AePT+f+VnXUjP5B1GAMw90fUOzzPPsIZz5cHLdQLo1fx8z+St3eUsyYvNrre4LmnZY7EncF3pGKX6bUv2CIYZWCGDA5ODz9p2Xc8NTCiDs9Hykfa/AHo4eyII9062s8GyY2PqIwxER6ZYWlswQq+rvS/KDwTYArFD/DYwQ52wkJbI3sT3soaQE0AkqM3fdYAtZ4dg2cbP5u9YY4DMWMAxTO2a3iCtC7IIin1hhlBo6Hsp2kLaIOSbihx8hjWcR4AwmSHIz5wNjiCc/w+7SzcJ61iZrem6+F4Le8z7rre8AOD9g800eBh01ak+A5+k6iZ1nfgariY/g72StcxALv+mFHE+Z9AXU7hzdmh4kQHcdsemCgWt73QpZ60BMosJ286M2p8++Jit9RN2732vsw3aTTPZAXq4/bNj9qP3vMVuOL7P0sm6VUr4/A2sVM7rwpChPWAms5ux5194xZ5+4nl79vlzlhvZZ9Ozh2wEwXYXoMkN4iGkMvdWCIc3Q1awo4pJTAxsa3NDqWdddGgI9kO1GJlcpZAo6cVfy1laYh+0lfgQ2KAnwAcjgeaGdQb4ZZOttzruLYjHrhb7QNUKhzCwD6eHdqdug2RPwxvVSlUTn7TnAd6AL7yEadnBCANWFgEUihmdtaNHDtlIHqsvBy/pIIRHC5vJp+30qVNqb775zbfJ1QJAs7gwr2sihUM/Zbl0xcF5t2fLq0t2+sI5O3PmrB0+sM/e9IY32PTEpCVoIzBZiQ4WdkCTp31bXl2zM+fO2/yVK3IrIGGNiFKGa9DZqNWccJsogC9+kwUCQcSipwSAYekkC+nB7ARPX21aPmioSf0M18x/q5UUwC4fwmWNGjEeHu4Odv2/9X418YuEAsN+jK69dd1vEQDQlstDCyY+VbDTF1fsoW+ckAY4AuA+7gAJH2Jg3fzrP3p1s/bIaHz3n3//J+82ZurueONx2zs5YgemqnZ8bsKssW79xqaNFLPyLYwbCg8ynQJ0oBcWN2x5O2UXF2tWo/LO5G3f4ausPDFpvWTONut126rj2wkT7CwCVn0UF7QjiWnFhgwvUdgrNILE39L2BeCy3pmijQcGMgj+Pm6yJLdRRfM8kIrFRspmWa7493BQMpjjuka3DtvarBs2ZGyKs3PTdvDAHj3PaLABuBwC+G0y4AAQ4XUqYoUT0kHK5YHEnpJ3JxgAXFtfsnatEXSrPkhJkGq5QEBL33q05imeFLWKywObK2yLqIZwOLpfr876YM0kHV0baz6XO2g4re0sCLoyWoNZ2Ptu1+otXEIGlsgUrI85fqtrG/WunTx30eZXt2xtu2nrta4VKiXrJdjY09ZtNq2U6Nv0aNlmJyoq7plIlo6w19ek8kq9a/PrNbuwsGJdQjRSWR3cn/7Ma7NB+80PfdAPJYpEdTJ8ME8bhPa1nmVgDhN9q+YGdvWBPTKLP7pvxo4fxiM6IcAOOyXAjtQBtjH8qVhlwkPMh3djMSF2ytKWKY7a4tqmZfMle+iRx8SOX33DzXb3D/+YlUbGbHO7Kfsp4uW579zz3/qt39JcAjZ86OCjvh2ACFjmHp048byG52675Va78YYbFD4BCMZb+PLFS0qv2ya8ITmwg8eO2OjouABCq9VV8YZlE6918uQrShMEPP3Gb/yGu4CYKT643qrZgPo6lbTf+Z3fUSv1J37iJ8QY8162t7ek92VAj337yccet7/8y7+0t9/1A3bLm96s9QTzHLt/MF9Ly4t24rlnFQ9+8MA+a5NMmESW0VS8OECNtY4kZHSkKt/SMVI+S0UHT9yvFPun+oCaicgBgAGp2leRelH4YdfmhA6AQkPWMF+hEwBIaKERhWBIA36dwKF1jdOFpu9hCrmneAAHGQXF6tp22zYaKXvh1JJ99dHn7dzCttW7WetpbZk0tN2uh4G8GgMcC7M/+MirDxgDgPULuSJMc+hiOCXiBUZkLqVBpc0fCjLY8EQSQNiycmlUhUlT3eWstXpc/4619bVhuBoyBta4VbfMAD/2vDVa2Ci6O0FkYiW7IO2UwIgQ367yIXQnXRMcZBi7lCBiaQNYj6C5XGF2grmfqvaj6MAQZSIk2vqgW3PYJdR1oHNBihzMqjowznq7KwPPrX9fsYBPs3dSfN/27AE0tawVnY273pcM+yP2CSBcnTK8/2X7GOzsOCbDmSujm9BhiuywvwcUm84Gx99IFXgfeIlL88ugYrMhadyQQUcaAWEH+kLrDHONp7gAMFKXcKYzD5Nm2JghwIF3OHoDP/exZlRR3pbdXZ9r2GjaFGYI4LkyOmuKgjGrZUfsIw8/ZeuD5OsPgK+fKQ2w5imkunbbzVfZHW+8xvbtqdr4aNa6nW0rlLI2MjpirQ4tMIIMqraxXrdTL5+zrzzwpF1c7FhlbI/aUpggd7osYNeCcoNqzYa0wLTEFheuSAOCpgoGq4BDQiJcjQLSAAAgAElEQVQpVwOAA0yvbrZahKHtBwAJTgi8XkyYoerCIog4WP5OoRYA3ybsoQQrOjjTmYLa1Wwo0qLQHkGHppYiustVtfGZji8XmTAF+O6kpbCoKuUR3USs2oj3w03h9ttutfFywfpdX7jZfEaVE4sGsAADd3nhsh5ChoGoKKcnp9S6pm2BA0VyEJhymIlE3+OPXzyhoI9De/fbLTe9QVZEKliRjYiWZiiDw7Cl9375/HlrNzF+dxP4cj5rI5Vi2DQ9HAAApjQ1rL+kPc1YDjY2eLLGCXr+PoPfJAyw5Auw1frh/nDptZA0AHIz2qj1AIR/l/KXPVy6M2/VYI3mPovOAiupj6owgWyko6S3Zr9j3VTBzl5as4e/+aKtbGCjgwtE0gDASCAiAP7tP3j1TfqvA8D/6KfvtsnRin3wvT9uo4W0lRNNy3a3bIQp1EHDUgxohSFEpDWsnwFuAImEza/VbaVm1kvm7dLCip25eMVeOrdg6WLJ9h292g4cvdrKIxO2VavZCqbtDMrl0gpFofIFnBLp6fZprjVk42HiHEaYNRS1ZgS+qHXY9cEKrj2FVb3RsWeee06uHDMzU7KrqtU3VWByz3DwYKNi8/LNNC1wQHttc2vdLlw6pwKUaOs3vvGNsn+SxKLZkZziyuXLYtr52WzSvO7WxpofKv2u7MqwaWJTRe5QxSca6QJtObSNSey8KMI4gEEt3g3ivXl7FC0k7gdswNF/1EMv+HsmoN2/0gtdnlsxHzIPG9hmo+bWXYm0dUhaavVsfmXDzlxetEtLW5IyNLoJG6Qyct1I59w9galltMqFVNJGijmbHqvo90iegr6t+7W8XrP1lgPhtUbbEoTqoLXrdOwzn3ttNmi/8WEHwPxyJiclFjgyweq64N066Fol3bPrDu+1grXEBu+bGbP9+0dtz8x4aHeiH4aBaoloEPRlAFbBGBxEnHJheFhdKbS+KUvnkUF0rYH29pHH7ZVzl+1nf+FDNjW7T/ZTiQyzHG6sD7BkqOzjH/t/9X7/8f/wj3T/kENQqOEgAfjgwP/d3/1daXavvfZau+vOH9BQ3MsnT8otYRSLse1NS2XpyrXtllverJTKfL5kaQFpP5T5eTDAf/ZnfyaLvdtvdeCKlA15CO1S9nt06w89/LCdOHHCfuVXfkUgGqCpw1zXwP1hH33kEfvWI99U5+PH3/kuDbw5YHOfWF7zxRPP28mXXhCoxE4TOdaRgwdsa3tDcjLWLgB8ZmpM9qCsf1w79CymGdZxxxv2VMAQsjKICbS9vD4FCmuaZ4gChc+Db6yK66D3ZY0DQFS00vUgtje6NYR17z8PaRl+8972TiVztlXr2mYrZS+eXbEvfeM5O3Nl02odrhWTHSFmvhv1sd9bAxzX5vcDgEe+9ts726vSofzZVaCEmYplzkCXYTgBErM3xYZbW1IZ/Mg5k9kLcR9AS6oENTStzAoA/JDYYRemwWXuHUvbnxvN7OQIhmAIPT90gQHAxY4FX0PXQudzsAqj2ImAkvfNvrLzXLozA/cDgMfeCKMZwaprn50t5TX93PSzkb/jfbjFmVv1eXEftMLh+9gWI5usgog1G+YdeM0IvKNHbxwAjgRhlFIKC6kj5gCYTjVf48OG/vxLG6zZgR0ZhpyVpBmOQN2lm9HvGMAKAJZlnAoaH67nWnF28x5zcp1KD7Xe3DNJT4MTBfsT7D/nZtQmSxUgrTvDyWi/k+poTVAkAYDRAKN7TpetkRu1jz70pOHV8ekvvs4uENfOjA/Qgw7amzY7UbTb3nDU3nTDUds7O2rpFIbJZuWRijZfgC3efZ1239bXavbNx07YA4+8ZK1O2iZnpm16Zs6SyYxYYAmg2x1peliUS0uL8nZk+I3KeHbPtE2OjlmWg0Cbkw3TTGKggwZcEFOT8hK8cT2NpWPdkDkusTnsZd7jitFl8rMJ2qhUR6zIkEcYbuOhwgaNtoH/wJ4tLcxL4zg2QjztpLxvcVjAdYLDhap+pFKVbzHRzTBqAJa33n677Zkc0zDI2sa6gKkWFQlWTKQTGNGoiVG5dP6iO0Mcu0qDSwyG1be3rZzDn8+sw0OYTSlKc2l5yU4897x1Wy274eprbP+ePWIPeb+0L2qthjbaTmvbGtsr0uLyCDCNy/AF7bdiHjAMk4BInhNR7oLamJGSeMvVNxWXMngrRA84DAXsusy40UiESX0l1MFsYOsDiMY02/V3Dmbi4Y7FiWvCosZRGinYdx3+/ppoudB/dpM9azCYmMrJB/jhb5ywZXyAu4BPJmV5AD16m299LRKIX3/P3TY3U7X3/+Q7bXa0YPlezbobCzZZTFg51bVBY1shH2geAWsb2w0rj4xadXRSmutuImel0Slb3tyyK8tb9uC3nrL5NbPiaMVmDx2z2QNHrFwZkx8rGi2GEJlop5wDEDqL5vouNkpN9vY9cQo/aIEM5AYNgLh3TkZHq37AkAFf7yjMpVGr2enTJyWt2b9/r8AqxRnsgm/EDF1GfVxa98or+5pdvHTBtje3FDOLwwvvY3VpSb6ebGwMohFfrMAZftdrYhcLbGj1proJ0jgnBpZLMWyasRT3iFY364UhVRU+ftzFTZ7NGmZPbFMAI8MuQTDkBwBr+ImoUaUzZlV48llghup9fBuS1uoBhrt2eXXDzl9ZsksrW7aBsxAmL6m05QtlMff8bLT7bOaSSjFZnU3baDEntr+IDr/tQTnbjbZtNIlpKhh/JLMZDXDxfj77+ddmg/ZPf/UX3e2C0kUDooH+DpPqmougOzboWinZsZuO7tN6TPeaNj6St7kD43bk+CHtAxxokS2XPIxBOJLCIsBWO5KgkagfzNh2rWXjE9OKomZA8OzlZXv828/b5Ox+e8Otb7GRiSnJQPq9hJUqTgJwzb7w+c/Z5z//efu1D39IziJ4WAMocJngoOWgxzbsS1/6kt7TP/3N35QW+PQrp+UEwbXDI56k0BMvvWBzs/vs+uuvt4NHjqrNz7/DCrPOAdbEMj/wwP3S8OLUQDRyu9t2a7d1pDtZ2bIBlH/u5z4g0oVfsvsrljzifnNdhMEjD39DXQ486N9y6x3uTz9/WbphQBC2hgwfbqwTX15UGxZpw0gVDSZrNSmA3WnXbXQEiz632kPGxToW6O4CnmGD0ThSjHi3BLmFBhFD95P3GDsb4BVpTt1AV+9f1lOA3wAk1KWk45bw7qes5UhdRffOdR+kNJSO5vfZk/P2lUdPyAat1mUwPABIxGMdwOWrM8B/EwCc/8I/G8oL1N3r+LAqMj2uSQSlkQVW1yMMRosMyuCgsC2HJg1FIesJwRAAMQbMAR1cHtLa0ji/AEKEJ7oeUhGGAuPQm54BDa4nHbRGO1b8iBlgG9CFg9zx14lsrut3XQoQJQHcPxUkIYEtArd4lnXbPhDq+mFPluMXP5v381d0wCHZDdaeYi3+TL4nvk/eQwTULj0I15TkR68RhxIIyQlCEpzWYxgaRjse7ex2Szvkhy6JhpN6DKppHwr659ih0DVPJiUt4fMzCO3yDC9m4vWli66u/ADdtWvadQ0CSJYNLZ8NnCHALGo6AOSBR2Jzb9MpdeXGs3lLMX9UYoAT94kxa2ZH7aMPP2arfbNPfeF1lkBcu3duIC1ot27FdNduvma/3fbGq+zA3IiNjiB/6IjJKpcrPmGYyFizRXWRtrPnVu2+r3/bTp2ZVxU3u/eAYi1JDoq6W6oJjKhJplpdWbYO+g/r2UilYmPliuWTKWvUGhJQM3WIhIHpRIpLhNVIDiSiFxh2FlFVjFov0PYu9uaghHl0LRubVUdM19j4uBKmBOtITWGqVwsY5j6jrPvFxQVpbWemASJ7lEQEQMRqisUjR4liXhY3DBdxOOAlOT2O9+mGWrVq84cIY2pKGDss01JM4p86bSdffsUmRseUNz8zs0epQMk+InazRDZjjW7L2qrWunbmlVO2cOWSpbumlDi0T9IODXrWYKNBWTOoWy7RsNFKQZ8PrRoTuQyuAT5oTSFj4P3LliyTtBwSCHkP8lS6rECAJHj37q7YYW4FdjXcFqpkySI88AKtFdt3ZC0lUtE98sAKNmu+Tnpg2i4wwtrwXSuMR6c0vqme1dEzJbN2bn7DvvHNF21pDRG9+wCjARwYtmX+2q9FAvH33nO3FTJm1x87YLdee9j2VLM2nu1YNdmxXKJjida2zU6PixmlJZUrVazTx/qC+18Q09nodOzS4oaYYMITlrfadubyij338jlrdJN24PDV8s4eGx0XCGYtYX7PpsLmik6ejYvNslwsaXOBZZX9U7Fg+/bOioGC1QdkVDTYBqME+MvbOiBGzEJbMqIrVy4piZFkODZAXmdpfkluFejZ19bW5UWNKTzPE6CBr0GnWdvalE7xwL45DU8qCEUtXhITuQY1G/QYlivYaKlovc1tK6HBT3lSE+wZEgekHhzommsL+n0VdhjLa3NMSMZjXSbpXZ/n6X5BJrPL/F33POip1T5Uyy5hHeyRkhk7u7hsZy/Mi5FfrZsYW3rU+cqY9KzIVdAI0yKUP6cmpd2eD5YDIJwl8AOdMmtSiWxptY5b/aQlcmVrwOAouAUdX9vu/exri0L+zV/7ZRVBToAEuZCeCwcHOSzfmts2igOLtezag9M2mU9aulOzQjFl+fGSXfuG6210ZMSZcczqZV3kg79IwCLrJuAgxxsOLvfPHnDiALqzOWmB24msLa7V7CsPPWJvfstddvOb34JJqpWKVVvf3BjaRrH+7v30p+T7y/DZnr1zKuinpvfoACUtja+577777OUXX7Jf/MVfskIubxtra7Y4vyBgOzU1qbWysrYsu73xyWn7oR/6Ef0MHGGQJyADUns4X7A/+MP/oGtCSMvVx45rDeIABBiVZVUuJ8eHCxfPiS3GrYHXYvCOInO06lacz377GXvmmWesvrll+2ZmdT1a+K8SLILmt5ix2ZkZ21xftsmJUQ3i0JofH6vqusH8ck03NldtcpKiwLXq/I7ON2LLM84+RokILWCkDbKTCvsj/xZnV7yj5oNT7ImQAOwNMXBBoEgDTARZUDAlBRjQYrK3c27QjXXTvLJ965kz9tCTJ+2Vi+u22ZEdgZ5Fhpp7dGP+fwbAI1/710PGU892x+3Boi0aUiXJIIZdQQdwcSaEBGJa36wTJb11uE6A26bALQBNZw66F9Lb6JXiPRv2BCWDkkwbmF8V1hmPMY5ANLKfXEutMz3/sJ7uLOXn0M4v9ThlaQmAd+sxznjui0C2ZILcL6xMfeiUZ4y/45zlHrIuoiWay0Bws3J3hig/0BqvlHXvg/JiCKDj4BtEVlxnQ5lCGCLU2gsJcUN5XADxkXF3cOpDti498TUmz1+6QR201jH1jq/x4eMIrJkZ8c/tnUdpzunAI7egOxG6FNzHeJ29Y+hkAddQbDGSimBlSSdNrHmvb5vNunyC6bChAZ6UnrhrmTKe65gvTFozWxUAXu8n7JNfeJ1dIG48cGjAIgQAFNMdu+nq/fam6w/b1BgRuiOWy8IGDlT9cwE5X0D1mWzB1je69sjjL9s3H/m2rW/WbWp6r1VHJuWPi2JEOhVS3DpYeK3bwsK8hsEAqLAZpXyeURNpxxjAkO1GALvSSWG7AdvJIoKlRLuaL0gbnMEXMZmzbI7ceyaj2YRUXku/tU7aVQXZwYQG1qTX0uZF+50gDSQSeesNkrYwP2+LCws2OTWugbJqpSJbKgE5RKP6hb1Q0zZhyOpsygjJeT9FsXcwzYDeXr9n6DWLpZKlYJrN7PyZ87LWqdfqNje3144dPWaz02NKesLzMFeiPVm3VM6TZVYWF+3yuXO2sbxi02Njwyl5Pjt2K+TF59JdyyUblk64NRKTmQoUKKJTiy1S1zPLeoxLwxMsCUTajcKViDbQNeeXtEAA6FDNiaETuPE2S2Ts+JP3QifPHxC3auO1qLZlwwaDMYzM5IGPwNgPfdd5mvWTA6sziZss2PmFTXv4kRO2uAbIL2gowpkSNh81x+1f/P6rm7V/x+626z/+21/4aQ0G9htdu+f2o3ZkvGjX7x+3kUzXRrIDy9OKRnNMrCux2M2u1djwiqUwONG2sTEM3Ht2ZXHVesmSbXfM6u2UPfXCaflZXpjfsHy1Yj/4I++wyek5PQek8vlQBJZuDhK1EcMa4PahzaRj5y+ctfHRMTmH8Pd8HRaCyBhIrFpa2ZZek47FyGhFGxtM7cXLFzS4hzYdvea5M+fFhLA2aTHSbmTwDXAJiKAYwlaPIu+Zbz+piGM04XxumFxYr1aTYYq+FfP4OWeM/koVH23pm5At+KR5Lo1lnuvGo5RGDImGU7vShLEe2bDRBuNhq+E2QJr8vv16MJGcSRc03MZFYkwEJp1uEi40sL9nVjbt1OUFu7LUkDRukEkJADdo8bFW0jzPHERoAvH3TAebsGA4T+HMQcU+kBhYXm1mPgtuIylrYZ0GW074jnTvrq395Gsdgvv7HxpqJuMh7Y+LHxY8K9Zu2nQlb7l+w47vGbexfMJS7W0FJGRGi3bTLW/QPVYKFDq7LoyXywd4DR0+WCvFqfygRaR9nEtldN8JB8mPjBok0PJ2yz79+fusOj5r97zj3TY1s9cqo2MaJoqsHXsGhdJffPzP7W13v92uvvpqAVEOOe4tDg2sM+Q8sLekouEnTcfs0qVLcgtBo8t9uPqa40pa4+vf856fcmu8QkH69Bgfzmf42Ec+amfOnBIDDOjG4QZWKfq18sxgI/V//Z//h3zQScY8uH+vhu/wKl9eXBBLDWg+efKkba+vWZpCZ9CXB7qkXemBTYyOuFyLGOpy0RbmL9nxowdtaWlBKZAAbzTBDG1TeqLtdWCGhzW+8r63R59X1rT0vLBmnHntnWAE3rta2Gp++boSOO4QfMFgI8/6TuqYz0kE7WzfZCsFc1YpFbTfNlpYaJWsm6zaw0+ctG9++5S9dHHFttu4oewAYBhggbIB0/8sZjETf+XPyIh+Py4Q09/434YspvSqWIrGoa5dDky7zwqXCbgbUAapTa3mTijYc3F2JGEYfQBRVlySUQ74J80ncKSge2fvrLe3BYDZT+PAGN8HaI2s5rCzFIbh2Mdku82gMHtw0C1HwkfPYt/PJZhPACD3UyExWSwGsfb0+++uKzxzDoChh6KcILLBDjoprJ1p3Q0yiUiV9EIyMO+88n6jXpgMA17Pz1W6q5AEDlJd7uBg8jsB8A7xEMG2xyv7vhC1xXQY2Nq4xj4LtdP9RRbKWuHeQFiWCmXJP1zi6BI2zYINPHBH4Jo8ljC7FYcCo1Umay3uI+oCisTpWw0fZnpgAP12x8bQE+PHX0wbyuhUumqd/Kh97OHHbWNg9hevuwRidu+A4ZVUv2n5RMvedONhu/bInGWSTZubGbODB+asSyVJ63BqTG36UqXo4LSftUuX1u3Jp162p59+0ZrNpM3sOWyj43sEXvDhl+XGoGsLy4vaKLH8YoEwbYksgGhdLh6YIDKNAFpNN6L3kwwBi42GDvPRkVExqJI1qK1AAh16VNe8AO5g3OYvXZb91PT0lB07fEjxtHgNM8SFmwSpPIVsSc8GyWyETMzO7pFEAbb7ygLtMux68AdOayAMr1+0d2g0YeLOnbuk6pyD4diR45JpEKlLq0VG9VnX05FGxGdHu4brAwNQ111z1MbLWQENQgew7Gl3iJv2zHiGifBTzaYYWOM9AzS4LrQqFCNiyQQWO94GdZbBvyaGfbidcJj05EAPJtp6jBIw4sgnaCnxoHqVCJLldfR/YMuCKbgL2IPFClUm+tyYYiOGl38P8bWaEsb7NyXA45IL34CEeplSTuPPyV6ctlY/LTB59uKKPfLUSVvZbFunS8IPA5P+9U6f9e23/+hvrwH+hfe9X3ZdqR7Tp2ZXTebtPT9ws5W665ZPOztK3DGK0yLXlR9PGydFXCduHPhC9rUpAtYY5tnYYFAOAFawzfbAXnjlop2+smynLm9aaXLSjt3wRrv+5jdLxnPl7DlZli0uztvE+Lhtrq2q2JJ7c7C2yhUKGr4hantscsKuv+EmrWsO+ARBD2HCOJFK2MLyklrWFKbc/8XlJW3alUpV2mIxwutbAn1qTckrM6Pirra5qcMHHXy7vm3p1MBa9S0l0lEs+uT6QFIaOYEEY326kZggcSBlzG19KHQcEPtwCPpHFUHoJCGA1SFDHpESKJL3KoEooSCAqeaQZ4i1CduL6jKTt3o3YVeW1+3Mhct2ZWXDVhpdhVtI7waDQI4c4Feo0hMRJRFQPGpwZtk1VCKwSWdDw64cXt5eRp7DPiPbILUM+3odkXXWt0+8Rg0wDLAOAXw8KTyYM8hkhmBJrE2nKR/gvHXs2n3TVk31LA0Ayyat3Wvb4aOHBBoPHT1omQJDQ01d29gG9hrdGR11S9xGQP+f9rnM/jkQuwNL5YrW6ibs+ZfP2JPPvGTdRMY+/A9/3TK5kqQ/3CtICTSrWOl9+t7P2RNPf9vuvvsue/s9d6uNDRkAAFnfIJjCD08G5w4fPmo/+Pa7pSnHCqnBeizn1UUE/AKoIQTQoKN3JFJ7x286I5D6+c99UUNxzE380i/9EiPtcuLB/g+Wlm7T+sqyffm+L+rPq44fUxsVqzLNNVBQd3sqEhERjJXzlui5FKZU8rQu2tHqqvXdipDCnzWpv/eutqdaagCDIU9P3BLoCaAlAphIDvAMS5sZ9sn4dcgW4j2Pjiixc8bWyD1zVjgAIVlzhcodIijtRAPXi6ev1mDAO2XtZMkeefoVe+TZM/Ku7qbK1uz6fg94wjlBaYh0sZSu6MOyDHKJgVYHgohtR+S//9FXD8LIf/Gfq5MlzX4+b2sr67JKpDOgoTdZlDX17NOZBMyz7yNf4O9ZX1qqQTrBM+gtfQ/LwHNWzgIh/CYdgNpQOsA9CxpjZ8vdM5z7Iua040yk2NmhNSohWlhy+bPHfYudmFjUuG2rpw+yHlnbrFfeBx02uoKsYfaeqL2NjG9cB858enc5vp9Y5MY/9TxSPGaiW4Zfe4bs0d9GPbMANKE5dLeDBZJePxOT/lwHHVlhrkl8P7uH7tgjI5OsgkXe+u5RHK+F3n8gJvjMkj2itw5Wds54u+0k38affIaob9brhJ8TO1MxFyAWV0gspFGmWwAhwj6Eb/gAa7uUkv9EPOTK1imN2icffMo2umYff72jkK+fnVV4aKbXtEKma7fccNSuOjhjvda6jY+UbG7PmI2NjmjTzWAdlElaocqwClVOyloNs4sXVu2BB560k6/MW6EwaWMT+6xQHpGWB8lDIp2wrfq2psqRHMAyrK9vKU6YTZm2Fhsff7rjgGgybdqAYdgxAKJHGCbEQlSqVcvk0dBiqxUsThIwnugsvT1MQhC3hnjMudkZWYCpLUKlycHZJoaUXPm2La+sWi6fk8UZDwFtOSolKlPAHJskN5BKXe9la8tOnSNj/pJcJG668QabGJ8SYBDdrwMCBq6moQdAyIWLnszG685NT1iedg5xxGjJeh1t7Mgo0WSjT2NQTRPG+E5mACZpgRPAOP7MbLjo62QLF0Cw6y+9ahzqk8JDr43aRQg+xLFrM2CB+4PmE8tx8x6K7AODGTcPVZCwKUr78g1VLFSYNkWS4QNvkenylp/S+rC3SXth08WjMlWydGHMzl5cs4e+9Yxdml+3ZKZgPSKYQoQ0lTYA+J//wZ+Ek+Fv/scH3vdz0ktj5TKVH9jxEbN3v+VGK3fXrJhJWLFMAExSUbnWqykxbGRsVDG5S2urNjLC0CMFCiEgZtVCRa2ieq1lixu4Q5jakOeWN+2hp07YlQ2zdLVot9z5drvu+pusXWtZbWtb95p1xWs4ECZikp81IQBLGxrbMZ6Nqelpm5nba+MjVWuubtg2kptOW9P0AGRSenCrAMDBFL/wwgvanDDx52Di/zdqTR042LFxBDKEQhtYyVKthsAXhZR1WwqzkOeyPJ6dYaRolGFBgsErRtL4D4fBGax2OFCHVmYdSY1wD5F/tNqxLmRj8LFea2rtOXuDkTqPYkKWZQywWb5kvXTOlrdaKiTOXlq01c1t2ZIRlgJIju0+WqY69MIEtPxUwy8dOMFlgncsNqLnIQSS/fjKGq5zHThBHzg8bMNB+YnXqAH+nz78C65jBJzj0ymmw/XQil/NZ6TXrGTSlku07Lp9sxqGy7ZpFSf0PVPT41auVm1237SNT45ZlwhxUgzxRw3MJJdZn6PjDNoAIKHBIgC3szYcXnTvcMe4uLBip87P2/3feNz+m//+H9uR49fZxhbFUFa+5CRm4bN68pVz9uWv3a8i/nf+138jDaeG7tIJ7ZX8Wllbs098/ON2+uxZ+7Efe6fCJpA3wFbjCELCIvcccPGf//iP5TBx5513avARCUdsOQPyzp+9YI8//rh+3rvf/W7bMzunDsbK0qLIhW6jYefOnLLVpQVJxQp4mue4hk3JNfJ0HZJmo9UR6dOr+bSCfwCfuYJbT8mXGaDY71ih7E4qrq7zyHYHtQ6U2NMUUBAkEDtJYU4IRO0lhV90bfGD31FG1AzvZvEcQOzY/8U16cvX17H23uRAoItERIplBSe0EIVlrZuu2GPPnrEvP/qMvQwATjoAlvczxA1sKjKDvhMWw59BgTQ8E0if8+fh+wHA0QWCvV6hJbXGUPfK/sMviic+eza249F9Bn9deX4HkBhb6MPrJ7mSt9MjAB6u7UC2qGu0m8ENBW50+SAGK8qBdNZnsuHcdmtANOV+b6Nz0Y7rQmSQYYBZl+zF/KIQkw0l3ZaEs6qR+Yw/K36GGEwx3EN2dXokd0q7XIPz0/W3fu1l4yacgUuES6/iWau9DKekXk+d5vjznSX2ggd2dShh3MU6s7fG96g9MADgeP8jEw15EBPntHJFWEHxukvEsMsEq93zeS1f48GFIsi5hoN5wSt4iBfCfeCZUsBY8Ctmz82m6M7klNaYKpGp9psAACAASURBVFasUxq3v3zgSdvsmn309QbAN8zNDfBGzfZbVsz27E3XH7Gj+6essblgxVzSZqfG7djxw5YvFaze2rbKeNXylYINqLT7UOnE7g3sscdO2MPfeNrOn1+38akDduDQcRsw9APLmKFyQkeCGX/bNja2bHFxyRaXl3V4Y1ZOG0zDKqrOvbIbCuhDy40hB4ApVfzBQwetWh0feu6xCGj3s7GJ5Ukl5Qu5ub4mwHzsyCGBbAApAFmsFVWiggkYhNmy7a1a2ABhlno2s2ePNk3dRIYt8IgM7RcW1srmpj3z7LMK+sDq7JrjV9vM1KRAlHROBbcSoY3KAqJ1zWdYXlmxTqtuo6W0FfJJ6aEA7rwXwIen4CAhGOhPho6YPJYtWcpBvvxRoyZNixdGyR00YjiFFxNh45O3zs7mETcWQGigWYfgwC3PvgtMhJ/lDzahGFiqYRPnDwhcA0EcAkJinT3haHgQoJcQQyV1kpVKI9buDqzZ5XNkrJ8q2/krK/boEy/oYM7kKnJgUOtMNmq+af3Wf/jjvznyDd/xs+/9gLti9Ls2lu7ZkXLP3nnHtVbubAgAc09hvcarRcul+9apY5qetHR13NJ5NMk4j+AkDshzKySseWAsGKICBOdK47Zcb9vzpy/YlZWanV9csVSpavsOHLO33vlDtl3zjY5hSsJfpCNMpaX/XVhe1rARRZ+noA00HU8r6qpjxy07IN3PozsvXrks8EHRWG81VHRpeCG0xPFpBbjCtLkuc8WWrlzRe1cSkcIDsBhqiD0jZUrFFb1CpBBYmTHtTnGlgpTYaAfFAgVseHIy8IEImFjeg1pmwQucYs6p/4F06TJQ77vvKWsGn+42zA2BDv2kdRJZ22x1bWFj2y4sb9jlpXVb3m5YF+uhXEF6bNi1IfMW1qhswHYN2uj9BRaXdxA1lQDgCEL0GkGDrHcZp9l51oPFU1xof/4aNcD/44d+XvdYtm9h8BTvbAHSAIDRawKA88n2dwDgPOnRzZZstqqjozY+NaJUtepEVcyw5CROVXtbmcdPZL/7O+u6wKljeRg+I8meiXTOau2BrdVb9pUHH7WpuUN221vebmNTM2rxigUmdYvo2kbbHn/sSWlvf/wnf9yuu/5adRL8IHd2cnxywp575ln7yte+auvrm3bXXXfZtddcr70fAM+gmYY7BwP7xMf/XP//TW+4WQlwkmGh0R6YirYaQ6ZXrogFhhx4w803CoScP3NaeyCdvUvnz1m5VLDtzXUNNuK5jdc5cdpo0nlfyMHQs7sdobsGMAchAKSiwCf8IWgEDuN1DBZOXANpqHdFc/P1+fAaceLfiRG379qt9xxKyfQ8hRAUAVtnw/gVwUlca3qdrrfH9d6SAyuWywLAnD90cgDA7UHGOqmyPf7cWfva48/bK5dWhwCY1wdA0UHUfi0fi52fH3/Wd2bDDez3P/rq3bWZB35bn4XnPQ6fuctCXtcX0EgRQNEZiRRvLMaY+IYXg8EyLbKmQ9mNOdjScxuuUfzv+FxLrxoK2fg8x8FiHTO7n+XgVxxZYnCL7msY+opAMF5v9lRJIFJZMcDcHz5XlEV0kYiFgTvJXYY2dz40FmVg/jPc/mt3xwCHHGdJQxJqsEdDe+vAHjYcvOD7XPyNxJO/rzfdZUIdHZjvwNIiudFeEP2NA7COoF6dIYbRcDYKa4s/NW8lbTGDnCRCuktG7O7GYkPFA9IOdQ847b/Tng05hN9L72xFCYZUl5Bywded556Hj9cSGcFZkepbpUiUfcvSpaq1i2P2qQefsI2O2Ufuu/97nvevOQnuxr17B2y+GWtbKd21N1x70I4fmLHG5qLlkj0bH63Y8eNHbGSsap1+2zKFjBVHSrpYisDD862XscWlhj3yreftvvu+aclM1a6/6TbL4nIQdLwsPHS90PzErq6urtvi0oot4TWaSKi9w+9oYcLDwxbAAtNGkEiIAWYIDUaYjXJ6asby6G414OJTlZGJApgpPrlFFGVV2khaubDQ2wQQYDqdo0HWU1gAk6Xra+vy111aXlGVw+aM6XvU3NAqQoKgOW5Y3kHPLl66JFN44myZOL726qutVMj5tDF6IYYQej03gG57ZDQSilZzy0YrGSsXslYs5t0fF3G8rHaIMgaACOeG/x98eaUl8zAKXVsYnhg4oaeZA98LgPj3WpBCCTuRjJAAWDxFMOEPK4psqkQ2oJ02kW6AqlDflFn6aR5cmPfhYKIzfRw8ctCgUMDerOttGjGB6hrwG7AJoCxYOlO0Zi9ptWZfbN+zL5yy5Y0tGaSjnxUAFufo7+ef/+F//p4PxPf6xwiAkUCMptp2pNKzd91xg5Xa6wpzwGeXB7SYSyh3vowOk/ZPrirblnpjU0ACQ3yKEAbVYFLTibTlGf4kNSiZtnpnIEDXTWLttmAvvHzKrixvWqowbdP7DtqB/YfEkLHmXnn5tPTRbIr4AvuUPRZBXnSpnZjJaO0DmIlG5msJQNEgW31bbJoP2aQks1HKUCjUcHy4cO689IPy1Ow2h8NrANR+p6njEecQUvIA9mJ/JRVyD1+qdNYlfqgUAD1qAJgl1gr2RYok5jVKYZrZ5QNaH2E9SudK6lowX+8T4tDtWatniiNvDZJ2cXFNUofzy+u2XjNrARiZaufAlE7SAUNsQ4PGnaELgO+7irY4iMMEtsBImNqOh+1fYYBjR+S7APDHX6MP8D/5lV8cAmC5mfiGNgTAWDhyX8qELaQ6AsCjmb6lWg0x8kii5MqSS1tltGjTe6bsujfc4EOKSTzIHUypW8/zCfDFUigcoMTxUniq0xQyZKXnS2atSxhPs29/8rG/tEPHr7V3vee9Njo2oWEfsZtZEqFcw42X+Re+8Hm7/a23q8MAEIT14+/ZtyEnuM5/+qcfsY2tTfv5D/6Czc7NWa3ZFMFBQAUuNGurq3JpgOFlmPgd7/xRrVn2PO4t/85e9NILJ+yVl19SkUYcuphUWHwd5O63O45LSrstBomQCnTAPKMUXiq4rKcBYRg0PSPMWciike5GXtdPoDVIZvgHN6rZRR70CBOKHtZ8nxd60WIrnk+SFwRG2IevHBhr4Dl8P/8NKOK9qAAKVl38e5zoj+tVAJD/ZWALCYNI2TZxwW1cUTLWGOTtiefP2UPfPikGuJeqBAkERYfHkPvem5UccTfw0ecLMo/4998PAJ788m8J2BIv7dJFkv22rFKoSKesITLS3EKAA89gBEUeo8vZ5iAqygTi88h7Jf0yXs/df691HXSwKlyCMwFfE68le2WniTduCJjhXoZnIgJJT1/jHHdmePfPioBWDCtuVi1/BiApeK/83K361hDk6t6GM5Rziq+JRd4OeHUGNv7Gs5/PqbWnDpMTPDDADvq9KJNz0i5/fQCwP7v+c74bAFM0eUHizzhkTrzGzrT7NSEILLLT/LfkEPFch0kOdoIqCMPP19cx5EaBzV4r27XvYs6Dphmpkt5/TDIMABgNcFzjUA+8ljAkeQvo8AsZa3TalimPBAb48b9bAJxNdCyXbNn1x/fatYfnbNDasmyiq8NwZpoBmxmb2jNlm40tq45W1DZK57NKJcNrtz8o2pnTS/bpe++3l16+aLN7j9mevQetWAI44+oANaGZazHB6Hk3Njbt0pV5W1tfky3Kvn37bWpyUpuuWkQh+zpWVXHTYcNlseMzOTk+IdDGlUTiMKwaQ6QySVxsuoBrATweGFWg6FABdW67lC8UNXADe3Hm7DlbWlqxudm9duTIURsbm3AheWzfhGG9br8tJvzixQt25vQpK2aydvDAfhutlJToBuhlwBBmAFALIOcgKpbyVq3kLZ9mM2DTDMASzQ+MLw+oWF/f8LWZK2UubRnptbyNQKtLCzUwWAKxSthyT/WoM+Tf4wPI90o3xTSuvBt9o48SCvcV9YfEgfTOxGjchDTJj7Sl7w9pTIGTOwXsccZNstFccQ89BY50ryD47yONyRvPfK3RtvmVdVtaWbe1jYYtraFB4t8dartujUPdv/df/Me/PQD+4E9/QIcCrf7RVNeOVQf2njtvskJzzdIDD05hY8HbNp3oWilrYrasMKqgCzoPyBcAl4BF3hkDYwBEHnA2f6KRcUBRiEIXcVHKVtbW7dTFZbvvG6/YIJuxSnXU7nzbPTY5NW0rG0RDiryzTg9mvKS1jbZy3+yciiWAL/ZAp8+ds2KpokE8CrO6GDrXhKHnBpDDVtH63VAEc13rDT08qYLpfls+vh7MkZNLiNxOSArMeMQ130+xwXpATx9ZDQIESvjpsolix0RLDtIMo3skOejFMTuX/hLOScIDBY9QIMgCiCIooQ69rgsK9I16yxZWN22l1rQnnjtvdcAW1wL2KkkUOwDb73080CPLNmRzKajo5sD0hcGy3Qcm68j/3qf1vxsAx+cnMk3x8IqE4GvVAP/Gr/6Sd6XoyKDkCU32yFLLw7zTEACGAb7hwF4bSfcsib932kN7KLybtPgrRcuXcnb3j9ytYCEAHN6z8ZcOVQ3huB+wwF7CLZvYf6Lzi8KBAEb8zpTtj//sz+UM8cM/9hN286232tj4tK4VRAUgl9dlTfy7f/fvtA+9613vsupIedgeduuotAYxH3vsMfvYJ/7cfuonfspm9+6zqZk9dunKFWPAh4KqWq7Y+bNn7eknn5Qk7P3ve6+Nj43Y8sK8QjSIDwesI2EjclihfZ2GzgZIBIAu9oB4ys/OTMtruFTIKKiCZ1MuOCFdkesiXaW0vhk9p06YeLuZ7cWBhgOseFBHizLZKuO5nN5pJfN1ceiH1+e5cdDi+7jYtKDx9n3UXzsCEhX0skR03evulrq3sYP/dRiY88javjzz600GhClcclbv5wSAv/ros2KA+2lAKEVjSgA4sv6cEwzBffe69rNjxxbs9z/66iFD+775Ow7AiM3VAF/Ku7IF5oIIPsD9xWUYfGbOGSzFZBPa7lhB3aQdEBbZ0d1M5ZD9Dp2c3c87+0vUpMbBN/03RTQeybtAmz7f7iAJjA17zpTu3gcciAbNfIiS1nsPEcgUM5FMouvif7/DYsfzVXHtBY/8jQ4vu0God2X8fI0AVl/XN6sHADzsSgzBr98fCrhYvLIe0mmPiNe+h0Sh5/MAkdGNP9+dKHyQzbGRfy726yjjUOHR2dFRy7c/Dt0FYM/P4V7CjLO1IM8T0I7a6xCEEm3buN9+H4NEIpCYngSfkK2lCheGwfttK+ZSAsD5kXEB4L9TBpjNt5DuW8YadvXhPXbj8f2W7rcEgLst9DAZm53bY8evOmprWxtWqhCRnNZG3OwTn8kGWZQrxGNPvGSf//yDtrbesCPHrrfp2X3y82SngSXiwmkYo+OLkQjgU6dOW6vZsj2ze+zAfqQNVbczq9dd8B5AWfTKY+GDGCYnJmxqYlIDbYjwnQV2ayB+oS2r1batUW/Ifxj2dWJyQkAbz8dOp2aJdLDpJi5TLFPSzl24aC+9BKvbFAvMb22i7fAAySKMpB7cMJK2tb5uF86ftdWVFUuLCct59DCyBMkAFJQbWLWMJosBUPks0N0rXj1gIYSAQQ4xqYo4JAoYyUFSgBiJhx4wYVeAhTMJ2mgByaRbhWo/bi5iyYbRiv6z2FJZ0FHvxgOlOmLYmkInvNOqi5sSDw2HDLGt+kya7uXeoi/sONPABuyRV5ZATywbt6RScoioZohja3tg80tbtrC0ZJcWFm27jjaRYZSs5YplG2B4jkVL2MAAwPz6l3/8/wwP+7/p//ngz7xf17jfbtloum1XjSZ9CK65rsjN9U0GyCo2VilKm93cWlaVWhqfswwa9XRGvthMlMOq8f/xXWb3QVZAocUaU6GVzNrq+qZVR0YFjNfqfVtu5+zc/LqdPnfBTp66YJlCyW5/6902tWe/jU/tsRdefFmHCto67hm56a1mQ6yWKv9kUiwxjMulC+ftlltuscnxMQGFPteelB0YikbLVleWxLagXcT2DJOHaiGpoUsOCQAvIxEUMxr+oUODiDS01NiIYW1j4cS9yCbdGqdLMTfAk5NhNGepdPiFIUi8O5FfpAY4rwws2WOQJ2nzmxuWLZet20/Y6lbdFte27Pz8ol1YbNo2LmnIkGGtUjkbpHNi1CkKWFOy1VMjNxwIu9ukYdoaABxbygLMAexGPRugZ/fBpxjvMAAUn48IZHQoBq3kawXAMMAqBkKyl2BHYGfZ3cRKttmDAXudIQBONGqWB/z1PHkNX/HKSNmSmYG9/QffLmvGJHKrtkc66zMPfZaVI+6WSxQrpC6yR3jprCvJsCHRua1Bzl6+MG+f+9LXbc+BI3b3j/yYXXfDzTq8ADfsx9sbm9pX7733XnvppROKI8alodVuCGQgUZDTRyYjZhQNL1K3/fsP2E03v8kuXbkshxMs/0arVflOv/ziCbv/a1+x6YlxDSgz4NZu1NUxU5cllbYJUg+7NRVpvk+a1qsS8ZSGCOub07OHZaBStgbetsadhgKN/UlSE3VJYgePmHfa1kE+E9IrtWeGNeHAwwMwVDfvSjmL+lXNqSgUI+zLAQRH9lft5TDFPwTJYb3GCf2o3dxhPHcTFn19BuRIrCGY+WSqKAC83cvYEy+ct6888swQALepSlNpgXYkEIq93QWAeQ/qQkRqdBdw/34A8NjX/418xFkTdFToXDKIyGeJ4QlcN+35CvVw316YTVjsbs2L9Ch9iGA0AmBsVHczlLtBVjzHIlMen3UBUIbcFNLgji/xTASQxT2M1+KMicxqfO2hPEJD9HnvKkVnlRDoFAGyYqwZHAxkgBdT/vWR/fV16n69EWTGswoNMO9Tc0KwtSSsaXjY8UE8Z+NaiW4TkQGmi+5ON57IGAtTiio5K8X1HBlgOWr4e+T1AdpROhHfH/8OAI5uFlojUfsb/H7jemeg0hlgxxzxHkSNeQTAQYExLAT4en+v2SEA5v2yDBO9lpXyaSXEpSoj1iuO26cfcg3wn33pdZZAXI8Eol23YmagNKyrDu2xm64+aJlE01K9luHSlk5i8F2wvQf2OvAtYkGWsCwelVWsS3hAK9buZGxhsW4PPPikPfLos5bOVmxm9oCCBHJFWNGBKHhFV4QWEzfx4sVLdvnyFUkbpqamZSs2tDbhQA62H3GBsUkBVADLAGA8IGkH8+/eXvCpZK8UaUs0bXmZII5FbYDY5zAUR1sNizdYRvxZpS1KZzScd+niJUXXVsoVO3LosM3OzYjJgknhoUfaMEh4ghBMW21zQ1PIA/xHGcpAz5dLKaFNVinBkgb2lzqs3SFOlmhg18LI6mToKehARJpmWv/BkkmODSFq2CurnYeZv0e7GwMp4iagxRwO+qEkQgCYzd0PYlWRYdNXNSlLDtd07mY2/GckNaiXsrZHLXOqo1vqE2WJpggwlLVMvgzHbo12z7ZqTVtb35Yd2PLyqq1v1ezi5U3b2Oo7AwPYz5mmtqN/IIOQTCt/JwBO2L/84789A/z+n3mfmFBr4/3bsmNVs5+6601Wbm1YxhjICjrapFmlmLE0CVGgp9yIJbJZDaIxEYzfcq/f0m/02mKb+h1pvCXDGQysXCBL3iOOtQmnCrbaTFgzkddQ12e/dL/NrzRs35Gjtu/QtTY6NWvjEzO2sVVXa5jrTLw16wC/3hIRnYGhamzXpGV86onHdS9+9Vc+ZJ/71KfsyuVLNjMxauV8QQNvPaaExVinbWKsYn0cH1o1sTdav8gasmlpzDtxOCQA4NhJ0cbHmUq7fIDsiWKGqTOem54KQRhGgWe5fDjAgvHUtLmqLOQgaVujbZYrivU+d2HeLi6v2/zqtm3gipQxy5QrSnAjrQxdsBLcKJw1PElcMAzETmsvHqIwj1rvwd5zyOYEUBKnlaOdUAQa3w2Ad4OYnRbmwD752deYBPervyTm9b8EgDmwYIAjACYI49oDc2KArb5tudCaV5pev2elCilqCTt09JAdPLJfMgSYYD2bgc3k+u9+/+qg6WF3P20NlGI1N0hbG7/V4oitbLftI5/4jJw3Dl91nf3wO95tk5NT3qZl+hsgl0mJ3UWbSxH2jh/5UflPt1p+EK+vrsmqjX0Y/eQnP/lJRRbffvsdVqmU1Z0iaGXQRZOcsgtnTtuJ55+X9eD5c2dspFSUPzxdM/fYxSy/buVCyioFBw56/vIkHbbkG8zegYQMFhYADNEBaOVrFKlLoAleugz/Kb0OTaZLe2hDE3YSD3eBjzA3sbsQkqIiDD8J3AV2kGsS2cHdOk/tuZGJVNvYr0/cP8WSBqcC/l7MZbCT8tdxIORgKAzSZVPSj9NiBgAzBLfRTtpTJy7Y1584IQA8yKALZz9icLyt54X3KPY3vKcIxOjW7d7b+f+//5FPvCqnMPbo72kIcrxatZXlRcWfEx5V21jXmReZdw15EVwTwitggQmdaQcAHEmfyIxHxjLOEYgtlXTPAWy8R6Wyu3HEQpaHXtcpEDyxi0NRFr8uFrl8HQ5RO+DS17WA3zCy2Bn8nW6Qn7mSfQx68r6WPCzMBsHC+n31obbdUhcnqnY6tLwm+y1EAd0H72y79IWfz5+R7R6CePycg+sF5zI/H8rOCzwctrwzwx7LMzNct6HrtbtoA7TL3SG8nt7rro6vV5jezYBMiGcZn1HXn4KYzZruXFhbFB5aY0GiGIfqoiZ4+Dk0n+RZCfxbN5HQ2ShMM2hbpZBVkTogLbQ0YZ956Enb7iXsP7/eNmjXzc0Nui0Sq8zy1goA+IAl+3Wzdl1BFdIT9rtWrZbtwOEDVq6WPX2tlLDKeN5WNjZsanKfDQYMxJlduLRqX7zvYXvxpfNWrk4JBJdHxgle04fkIsi7N6QacUMYeiDNiosOazAyMrrDPsHmtj1Zh4vNRCbfU62M2MT4hDXrTW24SCcAZIpWzrPAetLK5nN5W99YtxMvnFDS2t65vXbV8aM2Ui2JYdWGBkPAogwtEn7O2TNn9J6QHaB52zMzLZDJEIYSsxpb1qgTJdsSECnkcjY5OmLVSsGH2VLIPdBYknADy4bhN4Mj7tkLSyw7suGwmEcQy7MYnWXX23YORtxJQotTbbKUWu0a1Az6Xb6G9x0ffH8AQ0BFYJkjgPZhgB3bHW0SsHywIrTrQmpb3AhiBembCe+5KfkIjLmCChiEEkubs0SmaIsrG7a4yjDLql24vGCLK3XbrhHm4Vt6Po/vKu0b38AAwtVqSQeUNhd5d4KzHATzJ3ZVv/2f/vYM8E+/77/y0AaGcqxhh0s9AeCRLkCjLzkGxVMBL2SsvDoNw5asnytbs92zUsET9jjMy6NFFVAMVJJUB2NFchqXByCAz3U27ZIc1uvI6ITVcU2Rk0HKTl9atJPnFuzBR0/a8Ruut32Hr7bxqTkxx9thWIhhIJgtQJ8ilJEOEeXZR5tftbWVVdvaXLWNlRUrYG9W29Z7bNW2LTUgyrUgtkWgB6vDAXp9t4PyjdgjQuku8B7jcE9kpHQwyB4vbWmM4VuQS2gssbBhH8RCiRsKk9ES2xzZFt1nWel48lkvU7TNZMHOrWzYM8+/aGcv1mTvRAJBiwGKVN4wgWgDGII5ezwctS/znPA8hKIsbux6rwlvGTNwG98736ONOUxEOyDZ8d0UkAkF5W6wsxs4Ribq01/4wqsCg+/1Bf/s73843AMfBBQDHIz3YZTkodxG7pC0YqJt1x3ca9VUdwiAuV8aLIJoyKYsm0e13bMb33i9FQgpGa3uMHph2HQ3c88n5foluU8RDGN1l8yKAd5qDezM/Ip9+vNfs/OLW1bvmP3Xv/4P7ZZbb9NhTbgEhc12bUtaXgZ5P/GJT9jilXn79V//dbG/TP5HFqxYKNjISMW+9KUv29NPP6kAoJFq2dZXVrXG5i9d0rAagBXwS7cAyy5YYaLl6XgU8llds0I+417U+CFDasiWj3XWUUsdIIv7AvsmzhX1kKJYLJd8feeR6hXkmqLuVRh80z6GS0KwNRObFbyhYvvXCylcEjy4ZffeCmiNwNWJk6Azj522QBZov1bAkVtE8guwQ5EQW+wRGO/uWMTWMqCL+88QNDIk7DfTpLFa1rbwH3/pon39seft5KVVs+zIEADTDQIA06mRHjS46egNqGDd0X7Gtfv9AODml/+9rivSlGeeeNRyKbO33nqLItAzWJR1cJpxtpGfgcyOkCzdM3Rt7EehQ8m/R9ZRw5u7SLEoe+RM2vkaGFwHiREoAsB0D8O5GK3ApIEPr7e7y8PzEz/7bmDs3sMuJ9gNwmOQBX/Pv2/WNl0mpwLLQ0z4FTW9/P+hLCA41EQ2mj/BCbT98Wj3NeGfG+3zUHawq4CKhYrfN5JuSYJ1ALzbcg/gyd8Ni/hdaW9xjYvxTXzXEFwI+RCxJS9rx0MUjrGTPizWANWqskkc9HPb7Wz9nOC/5d9MwRL+jPgh1AFEderfkECQ5+C5MC0r5zOKSE4WKwLAn30YAJy0//R6J8Edn5gYsLmkE23LJpp2zeFZu/Gqg1bAZqddU3oTbgRAMFiniZkJ2zM7Y4ViwbrWtHS+bxN7Jq3XRUDNBjNiG5tt+9bjL9hDDz9lq+stm5zaZ6MT01Ysj7jfZ4ckrLwAWJvWXBDSr66sWrFYEkNLNYO1ztr6xpDq50Zw07FW29zC7JwHyP1nYYRHx0aHzC+vowQttLshgYzEt1OnTqlNffDAATswN2uVYlEgUV6qSSrEpgBgvpBV5CzMBBHOyBlg5ACr7RbaSg4TT7HhUIbpZVOvFouB2U3IhgaQyAYoSYOs1KLWyNuRqbRXqrvZJ7G+gb3aaY/ttq7ZYRjipjqsqGVZtTPfG9mw3RW3XPtI7goWPwofkX2ZRxUzoR4N02RJh3WKkth4SBgo6VsbU3G8ARHH4+aAJ+52y9Y3G7ZZayuta2W9IdDbIHNBxSXvjYhZ99gUwDAfnAOQFQpZXXcYSXYGsWYagHM2mM/yL//ob88Af+Bn36dipUKQtQR+VAAAIABJREFUSmvDjpX79v4fvsNy28uWTzGi5+sFnVoB1U4Xe7GkADBtPNwjKGJSeOXmnEVK53FwyOl9w0JxsLnsZWC9Ts+6La+e2TDpPmQKBWtb1rbbCWtY0TZbCXvp3KI9//IFuzi/YnsPHLW33vl2JQYxNMLQZ6ftJu8whdJ5MUzZadvC5StKcOs06lbIphRXzM/m4GMJSPGF1jEFy8vB29agUTwEaSXrYOp2AgD2/PeYIqQ9F723EvmS0uTy/FWKBblJwDBXGDpKsk2QTd/V803KT5vNP5WV3vfK0oot19r2yHMXrWEJgVyayrg7YMfVFRtJR2WHqVJARZA8aJMEwO3So/l54B2JqDOTnmyXpGH3v+v6uS3F8FdkjONfxGcuAt/4bP3lZ14bA/zPfvWXnREMkausbWdsU9KcspegcS1TFPcbdtXslIIw0u2mJXvMGdDedLN/wEuVwS/iqYsZO3jkoB04sF+fTa1O9upQdBEGUipXrYUqgOdJyXcBgGiANmkdy1gnmZdrycc++Vm7sNi1XDFht7/1rfaOd75bQ2riiXp9uSogb+AaM0z8lfvukwwC3S+MLsygmDJJYXr2/PMn7KUXX7A6YRR0upKwrmkrE7OqAqSvvZI1i/UjRSN2fNwm3xP8uSoVne1y9jXKVugesVc5AeASzsBEsW6GrkBBQx6GcOI+GAGrAMsuAoL7Elu7Aq905hQD76tkNyEQ99YdFnNncDgywHwPz2PU+uq1uz485WvS2+RxPsXBU3Ba0b7ckRSO96HQiT5n1MD6qYJttpL2/JlFu+/hp+zyatOag7x1ZEnoQ4J0I+XS0elpCn/3++R9eSJZNBw2+72PfvI7no//0n+c+Njv2sMPfd0unV22xqbZu39ov73tjlutSHT3oGPGAByOMeyXQ/9YB5bsgSRCOoDdcTiIbO9u2QjSgPj3kXGPEof4fMZ7Fc94rQN6kzDNGib3/WH3GYnUK3aHdQ0CMosuEnFfiXMD8XtjMZ0t5PX6FD8CtKHwiSx1LMYjyI5rhDNAMpEwQImUha8hUZU/SQ2N18Xfw06x7uuRdFQ6bynLFfGgb+n6QIzw/TDtMKqcPxFIC6AGlwf+v9L02r4/sMfrOoVBRvbeuL55HwBgFQIwGKG4EFseNLyKdOf6hhkdyAdn6cOeHP4+EmdRmkEnsY6MJyRBynGn1xSBUq5WrEdQSrJoX3vqRVvcaNuffvX1lkDMzg5gclLWsqw17apDM3bNkb1WQJvabeqgc4uuhOxiKpWSTe2ZVKsrV0pZutC30fER63DSwV7VOpZIFmxtvWWPP/miPfXtl63ZStjE9F4rVscsBSvGsAwHpR7Cvqp2Qia6na5M/KMEYn5xUY4M8RdxkAwEkbZGZcZvhtYIsQAYEGQAQ8H/j1V5fFhYFCwO0uhWVlbVjjl68KAdnNtvWSXJOVCWd6k2LNJgBkqVW1maF+iVrhdJgyzgsI7K+6HG4APMc9BqAXxlYUYbX7knYePWZh1kDNoYAYQ7fr2+KYWxVbGsUR7huy9yDvl6hkOev4sbJ/pf+lxcG/fx22GC4wMBmBWAx1lD+ehoBj2uWL1EtU7DJ5KBuVd0HkbCgocJMbGhzX7Caq2urW5s2fLKmq2sbtraes3WtztWawxIyBSzR3Igix/gi9m2jj1tOh6egVCRtw4jThGBMwcSEg0csgk4/A0AOPWaAPAHP/DTAsClXM6y7U0B4A/86FstublgBYYRAWwBAOczAw36Uelatuz59N2GmFQB+UzS9YXphOXyGcsSMx2KGQ3ABPsdLpw2mX5bYn9AMjHK7UTBrDBu3XTV5jdadnF+wz76iXutNDZl11x7ox08fESJWhwaSCDQGCOxIIlwbXlF8gU0fqxBQ76g5xQbM48YhqUFlMSBStYJ+kp1ExJe8FCL+UT1jrel1lao7lX0SGruQzukIsoai3XbJzkvo+EXHR5o2HIF22q0rZVIWo0hy0Ta1pttO3HqlJ29QlQrA3AMUTB9jDepDwkqGx6tIAtBBBWaeVn4e7s+CMsUfhEORnUNQps5eml+t6Qhgp14mMXiM+4nfx0A3s0C87WfvPe1RSH/z3/vwz6YGpw9JL+MrXYAF0Nq7bpVshnLIkObnbLxXMIyeJD325IY+bCjW+jhZcsCy+SSNjU9YTfefKM6Bb53+J7BeuEe5wsl6/YZsguxs9GSS4b2ST2jG82enbqwYJ/7ytfVqWl2zY4eO2T33HOPQn6IY5f/ed0Tzbju7KXYTD752Lf0dTDEm1vrtrXusd6tdlNM8dryko0iJ1IfABlCymCIkY6zZxYLgOGuu6vg25rHYcUHgdmXNRD9Hcys3z3JcoIHuqRfoej3gIcwQ4GEJg3j5AAwvvfdwEggS0FAO0AwAuD4OkgYItCJ3bUIXHkvsT2/e/8egmhF7zorNmR1+w6yIzjYvY97ZyOeASHWWoNfSRUhrPV2Bx1+XhKI508t2FcefeavAGAYY3nLE0zR6ujz7y7wIrsdzwnew7//yF+8KgD+3/+7D9vpk2e05aT7Zu+++7Ddc8cbrZTsWXbgc0OA4DjHIovEEOFLyAWfwWd5/HyKADWe03FgazcAjkCXfyNcYzebHoEpr8NeVttuePpZGNCO3xtfn72RQIvI6PJcxHsVf7a/L5f/ffevUrXynVrZ4R7k95gI7EhoOZB1QBh/BqSaiploGyadtJ+zzjzH9+MF0g57zBAans6mBEZkR5AOaKZ53xB3nBVxfiTuYfHZ8c+RtFx6hyWOzK7kDGFfBVgDZrXeeXbC9VERIuWUa6wpMHS9grsEDDCvBxOue7rLj5lrIDPY7kD4jvXYZwg0pPLlZZH+//H25sGSnud139P73nefe+/MYLADJENSCyWVNlLcFIsKRYI7FUk0KYiSY1X+SeW/pEq2VSXlzySSUxXZoRbaiuzEskktUWLLkuVFkbgvIIDBMpjtzszde9++7k79zvO+3d8MAAEChFwWODN36dv99fu973nOc55zxkrhm+RLNsjVBIAPu3P7nT99jQHwm8+flw9wdj7UBPKDd5+xBy5sW5H2Ji4H+AlysIZEFxbOyvqKnTu7a6tbTZtnJxoE29nd1ULHMzJXqFp/MLfnrhzan//FN+yJJ6/ZxpkLtrq+bdl8yWakf43xsPRoUjZTQAL2aCSFLCZoqbCKtE/w4gXcLRcrYAxNzPFJ227evKGKiIl9NGfRkJuhMcAsoBnQB1OMNRkuEmTVN0sVe/iB+217+4za+hww0kLOsUbr2nDQsRlhE1wLQFqRBYQHIYvaJQTaxJR85gwHMcsCIoy/B/9TGaovkqmWgzjZYGKdZoDjDafkSqq2oA3zBR1zvX2OXF6tpLZlYFa8/Rw3Y1Vx6FE5eoNmKvoyIvtwOQUSCW/DqAIUGIYpAPxm5NPL59Bgwzz0+kM7PDiyazcP7KidWGsws3a3b51u3wajmSQuPq/soFf/6fcrCkzWObrxaYsx6SxbNm78nJVh0csYl5PAxmFJm53rKqXzwg3iFz/zT19yk36xb/j4xz8q9rSWL1g56do91cR+6j1vtfnJnhVp9eddl1VRAt/UnS4AuaWGADCDodzKngIQBr/CxDkVMxsTG1BsRcUNXpV2v202YVq9bPnKio3mBWuNM3bSm9vN06GddBP7wtce13XM5Eq2dWZ7UdQh78HNBBZXLg2wdxM3ugfEwsJiWZZg26OCi+KBa+wdBw4jbUJhTXBNeU7RFQEJhO+PXozFQ4ki1W3LYOWwRyOdkAnwoo1p2QnWFOSBbPmi9aeU0Tlrz3L21N5Nu7h30251+tYezC1TQlvu8NzbsbAQQYNGoTR37T4DhhKqKakNXbG3N3UvYBJ/h0WZgw5vx8l2LcUARwCs3xWsr9Jr404AfNvXOJRCIMK/+tzvveI1xw/+ws89GjoaXixLBBGKDEGd4HJQY4h1PrCHz56xjXJWADiLzIiCQ68rRKyy9zCIqmTInL35zW+01bWmlao+1OWMWZhWz2GBVVCBok7CxJmo007bbu6f2EG7q6FDnDi+8a2nNXjY7SdWqeQFfu+5cLe9973vVRIa7K9kBDlP2+S+/MxnPuMyG7VycWvAdacg5pauHPHiNupJ1iVZGAC4iluDdymQDgGCWYtiqFV/+ZCWBvrYu+gWhiIsggl0vmJOIS8AuDEtK1rZwYRncZ4hunW5rh2UhICLhUTGQXMsqCKoiuuHIbvIOaSBcgQnsQMRATCfj4wff+o8CAxbmiWL9xr3YiQy9HPj5fOJ2mMN2mmWA1aOIrpiJ0Ozbz590/74z79mN05GNiBHMDDAkkwk6FNJTrs9cjfaA0YHiCgL+ZXfemkf4E/+yLutPUxsFZehudk7v+eC/dD3vMmq04HlZ31DVT3HGUdrwiV6ACrudV5jo9pYuBdEKQHvaSwQfDBxqfOPhNDyWi+lTemCg/fa7dl8n4vAPt77DianktVEWSHXOjopRMDIYFoamMczNb7vcU+I3w+ou3O9eKG1LKoiC+znt2vR4+uio6oEQJxzgktVXIsqtjRj4iEtsL/tXl9rHsZYXs9F9PDuJqIBVDTCQdccn1d8rlyvSrHipSiscug0+z3l7xOdd66LCETdWx4oJNaYnwlEGBaq6kiFVEvOeV1LgliUOOf3QGT6JwGblCVHSmzCkDegvVSy1ZWq5Hnq6NSa1stUAgM8sd/+k/8fADC6HQBwrTBVCty9F7asTMqQIYMYaXDIaXOm36dWrpVte2fbzmyvW3OFUAzcEGgFly1XLNpglFi1tq5Er4tP37Cvf+OSrazu2tbO3cqhPzpp21CTkDkNkEU9HzrE45NTDViw2RaKJdve3VU0sTOTMeYRjQnPBl87rMtOFUbBYUIgxblz56xSLikhDush+fCiuaItYlz4gbWPT+z41k1bazRsY21NLUbALywGIIdNazTsisldaVRsY33VquWcFh2kIN+vdkOwEaNNJdAG60aAQJ74xaDrCe0zQcPA/KigmMTJbQdTrg5cfijI8jZblxgu4eBVhxGaqFlKFB8mPpGZwAqjG+RmlBVZANP8BoEbGAX9Og818D4f+b+0o/PWG4zs6PjUTlsdO2l1pD9rnbbt4HhkHSSyM6arPalIgDyX1+/T4c5/ob2oNKLgN8jviYyue8Qy2JSzcgF2PS+Nrlp+vNccgimdJtfiFz/zv79iMPLxj39ck+ZlBPizgV0oj+wT7327zQ6uWRGpSsF1XWUKi2xiuQQf55JZhUIvY4U5zhczm6OzjFU97dNsTol8TBDLHjCYivuEuLMNrKVV8s6TsfWGUzvtTezgdGD7raG1+3MbTAEeE2v1xmLPpcOeZ2x93bXwsjRCcjOfWp222SyxlXpNsgakDxx2FR0eVDMBZnrdsWAfFgb8M1qw3kLj/vAN2/1J5VjE1VfxQlSsKk/dE5lpW+mEGcMCCWkUMd956/Snlq+v2LRYs2duHNiTV/ftyWt7djSY27SUFyPMdQTX6unFVKrUsE9sJ+oeCa4pKpDk/hAm9ZWmtrxH4kH5YgD4TglEevJdh+ftt9vz1lU87P7lv/r8K15z/CAMsEt6XHYEUI9G8RT1BZLgxn2LABgGeLOSsyJ7jdYcEhGXcKityfBi2Qd9sUZ76KEHbHt7S2wwQ8p8xENxgC9qrmKnJx0NAsf5Cfw+O/2xdUZj2z9qW3uQ2P7BsTXXVnUYsm6wFWvU6vaBD3xApALWlcjIeA/Zc1snJ3b18nPSo9MZYI0yt4Del5Ytln64jzDIp85OviCGFws+XX/Z0gXncQBwcCVBFkb3DHCPmwCBSto38XPO+Xr2oRw/mBd60QCCF2A2TLLn8RtdDEQ605sGtA5ult22+L0iN2SJGCzSUmEWaakE0h8H1k6IRLCmcw25HymeuOFw9oxHsgkE0OsMgBkjFYvDn/MMTSZsfbCh5H7kvZT1pJ4PXRDSMyt21JvZV5/akwTihQAwVmhK3gr7vzONjP3FgTy/r1z+9vIkED/xnvdYMhrYajVnxenU3vqWB+09P/jdVrWB5DuZQcdsOlzI/rg3YfzwCOYyM4AbA0S4JtEvOTKkSBcXBXgqLS+C3Qge08BYNSTFTi4nABgZYgeOzrDG90fnSpAcppn++PUoP0nLKyJIFpANa4q/C0CPHETHNbeUszioj0z/smvLeRki0bPERTNPZTYasO8nWhMiIijmKfogwsK9AvjMFSpaK6w5t0f04hHmWJI8ORE5GxtnpuLrBIwOOn29hgjKtUeq8+agWFIdZK9gBfyzQ2NE+C94AHOmAWg9CCcr5pmzn+sQJSA684PUhcfl+yXRkp/+yEbINpKJNSrV2wBwoblm/WzV/u2XH7dbp0P7J3/8GgPgbzt3fh4BMElwAOD7LuxYKZtYIZNo8ERDNGoLRFbSBw7WNlbt7NkdJQ1Vq7hBzGx1rSGD/ONW3zLZml3fa9tzV45sOCpYpb6pQZqDo5YlshzhAvNm+XAbNz1vwP7BgT135aoA5s7uOdvd2bVc3it9NflCJSWbLdiOyVgA2PPI85JQnD93VgBbx3XOh9xg0aboiGmRDAc2bJ8QsyRWuFwuuK5ZE8q0U1icDAgRTezsJO1vWb/gA1tm4bluVosbBiF4fDrr5vo03WwpWx2ErbGNRlKTbl7AIYs+AmANxsXKEuZtyQSzUccbHIuuOKkJS6vNM3j7xiqOgUCuXfS15PcpeEFxhgH0iiFjcx5buze07gAf2q7tH5zIn/f4tG/tHoeOKyXkA6hmu6cqyQfYYy703rD42bglH5DbBP85u8NF0cbPgGIIS+Cgk2sGkc9Y5gA2YdeDDEKHih5rZr/0mX/+isHIxz724z4YY1OrzYd2rjCwn37kXZbcuiIAXCzXBPaKWUz0pwLAXGMAMDAsAwMMYx6Yfx0eYixB8exbeW9PE5+50rSyGDmM1J1ZprAjaac7JAEtq4GVVndsrb6nO127uS//45W1db3HhSxR4AxMMkyHDy7rb2KVPLrdscAJTAtgCCYfdk8MmueQ+CYGExQkDtFRQ6EmoUUYZbHR2ofjUQ7H3O8UcUB+tIf8vrLHjOPSMJ1lrdrYlJXWtcOWDaxg+52hXbx8wy7dPLDjfmK5Rt1K9RVr9wfaLBmS898dQUgqnjUVzer6X7eb0/ISWGWa3u+TeIAppSvlNXmnBEIa8jBVLzaEwiX1cScAjofYYmAjPKdXC4D/+5/55AIAK8RGBWcoTHCtqRQXALgw6y8Y4AiAZcofBmJj5DhDXp681batrS15tO/snJHGlu+lwGFgstPpWafNHufMr+7/cAgdnLbtpNO3zoCWcda6/Z40hWhWkdYUkNFkc/bw694g+71Bd2DHx4cCbPDjDGHede6sjQn2GQ+UxoZ39OoKXtZ9K5YK7imdzwv0OquU1TwFH2jPl0WJA1D5+LIXqqWN1h4GO3jwSqIWvMTT0eyp0B+9vvAeq7Dja+x/sYha6K+hq4PGNjBvS0lF0EyHzplLCfxBfe060I1AI4IJ9oE0CI4AiBkQimEegg4nADeCHO2VQRIj2ZQAse+hIleC/7DkOzx3LM2medmgHXQSuUD86Ze+tZBAsKcDOlUshevLPewFtYNd/hTI1J7qWmA+Xo4E4tMf+aicOaqZxLKjoX3ft91t73/n91tl1rNC0rPSbGRZihlpbR2AciQx8KzrEToQadmIM5UOUgFTESzquc5SgSTyXR/eNjMju83woYKliAMGeCLlxBFwAkQL9nBpYBrfr8jix3skssACbyGymPXUG3jqpndZEu1r/jO+JuK5GzsVSzbXrfuo5ilmE5xTIGJKVRUko/5IsoJmrS7GVR0DwLbuNAaAPYjCMs4eM3yGMUGOji2D5OrUegfsNuY3rNnIsDOXEtPpkC3EvRj04c6lGRug4w7SDQ0HhgAtJyqdweae5N/8PtY2B77r2n3Pje4SYQt31ylcMMplaxFtHzps1WLJKmUciUYuU6o0BID/3VeetMP2xD77WjPAAGAEyJkZqUMTe/DCjj1wrwPgPG1IDnycEkjf0UYBJY6+EORfsrO7u3b23LYNx21bW68bhBlTDK3O0OaZip2eJrZ3q2ePPX7Nru21bJTkrFJbtebqmvRdPE66mkYacXh0bFeuXZNWl4AKfHubzRWBX4AsCyBtcwbbAMN7eHhgJyfHijy+/777rMkksCoPT4RjKGQ0GGiIjte0Us5avUxlk7g2reYWKzCQYgSIoUTbybTwZCirqzKuDIBA7KWKBXdLCJItHcapVhrXK+6ccXFJDxsqUDgBN/RND0+EYOIAGgE2AsCKQnZ2J1bsHA4RTAMy5bEssX0inapHS7vv5WKh89oyaP9y8l7tDSfW6fXF8h6dtOzouCObsqPWWMykpvhDh1yDbGysWuy8VNcPR+s1AdVw/BAZCShm440/74W4XyxPkvONGHajgv8vAFjtdr+m3gYNLRUFhmReFQD+6Ec/7lKVJLF6ZmTbmZ797IcdAJeA9LSHZvMAgGGAh1YolW1ebkjLzMhQnMoVjx0GZgTSwnuq6dzZWMmJOSKNxwO9D/3R2C5fO7BMoWyFYoVoE+t0ByoGiUcGUHJdCYlZX9vUxoqrCIeTW+6gJfQoYoAkaw3ZCM8Bn27WGumDC0/S0D1QezEAYE/Scl0Z1zUyv0h10MALyHOdSXGSvtmHSnTQh1AFdV4KJSXdDRKzvaOufeu5K3bUGdnxcGwDrByKVdnhMeyGBRXsRJTfyDEiAOC4yfJc+NAGmrYyCx7QPCcHH77hLv5bSCXDEGlqCE6H/MLnNxwKLwMAO0BcomQe59VKIADAkqVIZeJDVbqPKeQhAkp5BapUgwQiaoABwGiAC/mSQC3vl7fXPUKb+x+SgPVRr1dtdWNVBZAmxWeJrL/opJWLVWkGmVgfotGeJDZMEuuPpnoPc6WqbPbE5sD6jAfWqJYsC5jhoCfyXgPFU1tbaWptMvCr+YGQGslwHaCZDgGdsMGwI8YXEIy/ug5JL4f1eQeQ3iGT+4hA7xJkUqBpLy7QxStYMmX2g5kHBsIgTnyvWzBsUacekCr7Mvs4zFRBiW8h7phSNg4dBx0jRcOC7Y1nXNDoang5PLEIInybX8ocooQgAuAItrVPu+ZLXS4+BCJSUcexPb1grcUgO7j2+8MHUTmPEm26kDk5uUDcao0VhPHFJ688DwCzp0YJRGSA49kRAXC84LEI+dXPvjS58F//xE/YZAjYHVhuPLLvenjH3veu77fc4Njyk76VMxPLai/xgS15AcsX3t9bUlkBcy5JCI4BCmpwoKsh4vgeqmPiw3Txc4SfRC23fj4A3XgdozaVPSfNEnMe8nMMYMJURvC2fKyQzBjCJbQeUu8Z74m6DSlf4Pj8fQ0+33YtAm1fD/j3JiKZOMuXGmffX6Mm2sF2Op0t3VmgA1CW53F67es1sFfH8yicmSokUtdSMtLJTLIgPuIQHMRjTKRjTXB/88Hjcn3j2nTJiM9KKUgnFFO6l4NdXfRHjgAYVK19K8Ryq2jvDWwaPsdZVmIMBctduvblegoAj+w3X2sG+I07PgQHAM7ZwB66e8cefuC8bKEYgpNTgUzHQ3WrAX35U+lQ2z2zY1tbG1atwyC2rFYv2saZDesOYM9Wrd/P2s39oX3pa8/Yn/zZl+3GrY7ddfc9du99D8rxgcS0OC1KdcEBS1hCpwcDeSDfWLRkZ7Z3rN5oyrGBiwvTWxJFTxtipHYagRhHR4dqc68QrdyoCTxisi6j9TEVirsOFHNzq5XMNlarstwpMvXIgBIZ1QK1RFiOZbIuxiLc1GhU2Y5gWJRzD8gLN/eyzeE3u9q+cTEjCQiJOH4zA4Go6pd6r6gpVoRpZMGCFo6bRtWqfkZj8TpYWLxoAX1hui6aIqKCDVex7Gl6usGcaWfR90cTaw3NjnsMseHP25JPb7uXWHdoiqfFa5QXJkZBISae/85ADjcV9kXSw942uBdvVmcb/HW6swTPO1b66KoZKPQht4xcHyq0wwpFnx5WhKWDtGjwT+gCz+eXP/N/LtHJX/NvH/nwj4ckuIk1bGCb05793Y//sCW3nrNKFmlDXqCphM2XTQIALtq8WBeYw0KHYorXlmdzT8WL8pwBqVhC9YY9sb8Myo0mPpxw2OpbKymrdUnjAD/P4+MT6/dIUypYpVLT4yoIo1wROyWNZKUSdOBs9okSnth4+D0wbj5ZPRTjxucyoU2uNqOGKJ1tZPMqMcAQU/5iIYY2nXtK2fN+4ApgBEP1uAHiGTsvrloPXXixbIfdnj1748Ceu3lgz+0fWns0V9gF3WCsp7Cs0yaqyWO3W9OwW5DC6HAPG3U8qHQo0ooT5cu6C3nz8rSkEAQwLQvIGFQRk7PUVUh1W/66APhOfZ/uskzGPvcqNcC4QChVMXqrROAeZEIw9nTharhyTPv24NktWyvaYggOAByHeuL9FqU1gEiGR3jZlVpVxWa3T/cNnXBBU/eDbj9M5bsJfX8yUeHbHxNFTZulaPUmEi8Oo6xN+l2rlbPScqqlW6rZiJSmcsXWVlZs2PfHA7geHdyyne1NFa10E4qlbHDJcfcCbAQ5tAvlykKKwwEsbWpIqFIDDdkR9z77QiqiVuwWjiPy0g2AMGi6IxGggi5lRaaFpzYy7FjeSrW6ftZBlzsScC/H1MuoCY56y0WRxsArBUAABHFPi23uGM0ti7rgBRuBmopGgpNIoMNyLmWPFi23IniPLWp+1tlF96H13+fexGL+NUwL2HAGeL89sS9/64p95enrkkDgAhEZ4DQA1lucdRZcj7sgYXwhDidj/fm//s5L+wD/nQ89YpnpRAwwln3f8cBZe+87v99ywxP9OzPq6z7VXi/ZYt5mKsLdyjMZIhtcdkHlMJRipUUaRZtAyUBc2hAZ99apx2THlj3nXyxo+J1yz0m5TMS5oUgUMSwcJQ2xkOb3AQDj97ApqQdvAAAgAElEQVR3sja94MwsPJv1HIKcIu5ZsYjXGRf8gkUELTq4fkg5icB8FMFQdK2jJMAlPAybqWMX7NYWxZZ5saD3TZsyDHeYBVCY1XKYkD18YYUWivg0mPbnhzTUZSHSZi8KPR9KjvZ+rLkoN9GeGiKY6Q6q+AysMLIKFXWB+Y26YGSZ8f7W/ayQMZfeqWgplfQYBIPU60XL03kEg1VdA/ynX37C9k/79hv/5jWWQDx8ZmuOlyca4NxsaA/es2NvwAYt52J2IJ70raGFovdApgEOajiEd3e37OzumvUHx7ax2ZBZ+WyetU4/sVJ53U66M7t09cT+5ef/zL7wlUu2tb1pDzz8etvd2dHBAGDjwknLhzh6NNJ/7U5bARnDwch2d3fs3DkcG3CQAHxlrFDCVWAmAIA0gY0St4Ze59R63Y6kClT3ev60FdigJWcgqS1rpRxBAGpIio0uaZAMtju8PsWIogeFdfA0KotsOMw1sZphoccbwZ0UXDhegulDI6oWLm0oOdX79RPA84l3VeSL7Hnd/mFIzS3WeB0L96qUcJ2NTQkyBbcWAXBzg8HWlUpVr9KInZ3OxADRerh168Bu3Dqwm6d9O+1PrT/G1UF4y6lnndJssj4Eh2qaQyQ+Fpuz7ge+gkQmWggp/Hs59SplgIbsgutFZL4EGtnYPNWLYgMfUAUyCAAjkfChSzkBpIYHXzUA/tBH1WIlCrmWGdnaeGA//+P/uU0OrlqdoTc8hwkaLcwtR2EyHXgyEIwm0ohizq1oQl46381h6ZufCWwgC8IrEnaOtZctZq3eaNjeUc+eutaz9ph210CbIjZPyIC4RlT+McaTTQwQPOz15brCho0mHflBvVbRgcigEV7UMuLPZQR+YfiiHZZseqbu8kCBBAUzR18hJtfTBf0j6sw9EEYDqKQ2TWc2GBEPDeudUZDHwJr29N6+HbY6duXwyKUPXE42N1me+aYHw4dLhOE0waJIpopyHvM4YWpYAC3sKQBZ17jmdWhqj5l5W0+hLCo5aRV7yzwOFC0PIT+8Xi0AjvdtBB+6PJmMff7zr84F4r/76U84m6kCVhoufz3SzPu7QOJmg2Cc6dAePLthq6Ws5fCV1qGJ3GrpAa5COPUftx4AkWKJlrkiaukYUXTAGk6czVGBNQL8jhRIRDeCAbN8oRzarT7AOxsPrVF3dxEec5LJqkO0fWZTThDqomRM/rzVSln3Mu+zBkxrVUumQ6tXyz7ww0E3zRj2UZGhkp7QphqkhBVTWEw4iNUpIGUzMrzTRPeCEtkC+HDGzP8dQYcKglTE7QKY5Njvq2rBR30j38vrQi/NvcOhrI4frhJRFqB92T2wCeOUm4EYZ7fX4iyJ7XHXmvqepc6JYs2dbKD4q/I+jMYq/hgw5h7QFP+UuQl3HEAjyQYc5wYc9Pj96d3HxBI85CWzyKmQPuzOxP5+8Ylrtnc6sUG0QSOylk2atnLQHQMkIzDTslbnNTCNgeH+ld966fmKv/PIe+kJyTayPB3a68437W99/1ssPzixWp57c+YzQ5Fl19mXl9sLBXlZZ4cPfHlXyAFgBMG6xsjzUql7S8bfmVsBYkioaLtV4N4CQoX3y5Nv/NzlfZsTAe5WciKcQmLlohMgiWEYoiMsIwzleyEGieF62rh+IzhVgR9Aayx8dIgGDS/XOK4J9mIAMEF9PBZ7NY9DSijvNe4RfD52yiIYdxaX2StvJpCQylqO97+KQGRhQT8OicSMCsCU3zcZJQEv+V5WyHm3Jd47Pq/icyt88NoHoeDDGlZkXNhrbmep3caRwk6uUgw5EjqDnFWOD1E64vu8YlNt5mdUsaCuU2cw1FpZW61bITv1gaBCxQaZsv3ply/afjexf/JaSyBed26HYEazSc+q+Zndf/6Mve7ec1YvZ2zcPWX8Qq1p3lgcGdi7hyQ1AZIwxC6YnRMA3lS0b6Ews9VmTWCGoR4mjEv1Lbv43L79/v/9H+3f/+XjNslU7MK999m53V1rwhAw2aoND7E0DCYLbqKBoYODfdu/dVNhFnedO2+rzTWpBtg8csWSjQFgM/TKM0+uy05tMuxa6/RQN1q1WtGmjlYy6nkF+AHDYVgNNlkDY2JXXZLAXwEk7kzq+lWYyljN64YIQzlxwEsbSzbY7aA7TjzFjv/8kHI9rDbMPMyG2zxps47ev7wX2gyJ0PTf52EdrjvmTqAA4AmO+PkcNkHYjWUsW6hIJM/fx7Os7Ixu3DyyGwfHGjw8PmGYrWf94dTGXMMgSBBZ53Jdb5nolI7smw+z6XvCNwZi14H6YsDAv99Zahg7PyDc6cE/r01Jd7EPQ4jp1WHCayvK/YEP12AXpAFFcqBWawgy+OVff+m8+oDsnvfHT374g24lN2VgY2zrObNHH3mH1QYdK4x6VsqwjqBLmDYIA1hYUOVcaiKQJaY0stseMMDhQquWQq7X79j65qZYOdwbmMzHneSoO7O/+PpVG03JVpzKwUGBJ1EkJbiftXpzRQcnG5GzuwPpMvEEhtHkusGGz3Mzq63UrDfuSXfM8+J6sxFq3WqnxcsYNpthiqz1Ot0QV4rGcKoYcA6NCD7cExMtWUmev93R1OCGgDf9ecGunwzsyat7dvXmvh0TqYm2sli2/jgJ7iEeC81KyKtPjNsIrhUc9Pg/UzbFuE8H3nwgy5DmMbK3AYT4MGZYU3P3U9UaW0gfwrp6sTf8js+HNN3nSRzit+mACwy1nhfrNZuxV6sB/gc/+6g/lmYGwuvOUrpz10/FgkzHQ2nTK9mp3bVes61mxbJYL6rwjq/T77EFm6XBFQcPkqbBmBU8EUqvBatD6a7RBQfQGBiwCCTyJWK22ctnSuuMTA4aY76HIqhUX1VBd3x4YKV8xrbWiDLOWqWYtX6vbZWS71MUPgt7sMV76MlzirFOgXbpseUaE5kwb5Xe+Z9eBwO9gQX04T4PkeDA5PfVCTQKqWxiZ/HpLhR0D/FmLxhVdiZcZrBqgoVmoE5zC1zDkWRtlpkqlAP5m3xypzkbJ3UrFBoaIiS8g/MDsF+vFq3dPpU1prTXg6Gn+mGHFSLN5ZcNOaHgoozkJwwPZ4sVm5PYNs/Z0emp0lKjXR97h0DYcGKrzap1OyeeVDkaWjmfURJlPzEbZWr2x1/4lv3541dtv5+17rxqwykgPudDs6OeBvh4PguZXpoZDHu8Z7OavZwo5J//2CMq4Gv4NY979obdmr3/7d9tDRuajQcqWtXBolBAJpid6zWTOFipNWw+cQ9z7gfpojMMdI3FgMb1QeeSv6v4CtZaGrBSwUwYRVf7IYwhEi26bPjEc+2J32YQjNNcg3fTuYZMC1kny5B06mwN3SVZppEVIIDsIF2ysZCQpkS5IC/gPqPTJsIq7FUuC8BRJzK4Ba1L9hrFnGsgI2uzyVTyh8ZK04YTd1ng8XR2YFEZXh8A0aUV6QhjWHL3jgYAQ3hFdpVBU947ugPgDN5rzUZRJNHBQDLDOYoGm9eEw0jYd2MhSfEVi37ZLQb5iLyA46Amj4tvexiYhHjj6xF4F7C2lZ93cZESF4t2lXGhoMXSs1Sp2pQuY+gSrjM3NmzrzCzWmnaaZO2LF6/alYOB/dZrDYDv39mkc2nZZCjW975zZ+z19521ZilrSf/USmiuuOGZUKSlj/4TNknRf0gkEiWq7Wyt2eZG09aaNWvWab/zArPWm5gdtIZ25WbLvnHxmv3FV560K7da1lzf8ojhjXUxVeOxm3zLGokFButJO6/TFgDudTrWqNZt98y2NWpNvUkJEcbJ2Ib9riXDjs2HPSvlplYv563ZKGtDY1HD+vJ3ljWbF6+XDRvg65OW/BdRoGNABzzhz9CKB8DxfbIz0WR8aNfqsJSSd9GOySjhLKS24fkjkOoaYT/AgpyBxRdYVGeBl1P5izjimR8StMB5HGmiaG/iHaj3JC+2luEqhg8Pjjt2dNq34xZa3p61eyMPIFEV6s/Tp/wD8A3ANQ0E0tgh3e65/XsCYBBacKlDBMFx0YvlZeNSW2om6UOz1tT1GyOT4bXIvJ/wkYLAGxvfNHGj8HhwRourX/rM77xMuPP8b/upj3xIoGw2HcqzcjVj9qlH3mX1fteKo66V515AzXIzmyKJ4P2ek1KFXMMPWw7LCEIigxBbov1hT5tUvdnUzcxmxvDQ6vqaDSZ5+09fv2LjaV6bMIeshm+liVU0iYbLSK2Ctec9atYbNhj2JQ0h/hjJDM9pZaVmuVLWytWCDSb9UPFPVEDDpsb0vLzlLT9nor6gDoOYqcnIxrgL4Fohj1UfjvI1SVsqa8PJ3E77IxtlS1ZoNK07mkjq8MSlG3bzpGO9yVg+0FYsYUopVhEGRbcJLebgQhEBsEzd8xz2dBKW7EMEwMt2r5/ObNwLRiVOH8k3262g0h9L5uWll8ULAeD0Ty1a6mkdspn9i8+9OheIX/y5n/GB2TBsxOm4GECiw8RrxiQ/O7VqzuzCRl0AODPua50gQPfXuZQWRXbKD5kQG0tcdIFhXndZoJvFAOyIgUuAGG4D4XlITx10jvVa06Z41c5zmrlo90e2srpup52OzTIF2zs6tf3jEzu4ed3WmxVbaZTt6NaxXTjXtPf88DtsilROUq3lUKOfbV7g5YmcD3KXCHJia5Y/KfTiv6McYNH2Vdt0uoi351HRQPP9+VLBP480aTZzBlzDm76HCgDP5/Kqjm1bmCicFCySEmJYGfpxUoSzDitBJG+cGdNpwUaTstXrmyIikHiojT7qW7WEc9BA7C5a5zGpnwHYDEZuSwUDXMmiO53YYJioAITlmmdL1h3PrDMc25/8+/9kJ6223djrWNeDxXR23Hffqr3t+77LdtdrVsskNu13LJ9JbKVRk492f16yf/0X37QvPntoNwdZ689rui8BLQwwzgZIVeaWoRhOfUTvn9ht0f1nZv/on720vOzvfvT9Pp+AZ3XSszft1OyRd3yP1WY9WmA2gu0vFm3ONZ2OJS0bAxIzRStX6yroKOrV8UrbhQFg82jFHfzCkPP1aO+FZID3tshA8dTdBpRURphWKtBB2xJ2ikQvh4SyWDxRgPKeyWVGsi8fKJceGJIguI3IQSGcyejoNegWhoZhLPn9yqRIAckIipdSpUDuBGmOugXJ1E7aHT3fKPsEwEcAzOMtfXxjxyHOPzhBKKtSXluQjUTJRHSiiE4/dKcjSNfrDHZt6bQ4Ps97k3aMgIBUQZ316xv17XHNRH9krklkjQXeg0kBn7+tO5XSM/P5ZEh4WtmmGSfuuG7razUVa8VyweqrG9ZKzP7iyWt2+dap/eP/5zWWQACAYUKzU0ysJ3b39po9fM85W6/lbTrqWFXmo1heDFV5SHcK2KGVQ7uTxJmpt2bvufuc3XV2W6xGq9W2Tn9oJ52BHZ4O7fph1567fmRPXTm0W8dUinnbObNpD91PJPGKZTK0gajHeYMZnIL2IOVtLJbh+OjIhr2BlQslq5Qww57bGAeJKRvVWM+fKpnWDLF6Z7bWPQ1Lei+n5g1ALGaV1rBbiKV1u2q2hsnf+Kdrb+kcL9s07BaeOnX7xrIAf6lhG1hcT1bzyft4o6CpVmWuhCtvP0SmNR52yEzEzi3YR647bWQGaJjUL8kH+eDw2PYPOaRadnjct5MegQP+eBjdcxjlYZy5eSFewkSChtRSAOPF/v5yAXCgjhdbLTeSt7vkXaTftbW+ZufP3aWQh167G9qyPTkkELTA9/FzkQ1OA2B+/pd//aW9Kl8MCv34hz5is/lY2eNY9qyY2Sfe9w6r9ztWGfeskef50rXwQU+Z7SMLsKzAF4WP3uOQthWvVwTAPkzAJLK3QrV5l0tKuMkU6valx67J/YGN2NPagq+12PicgiSSDCAbwDLTY2BbhdsDrShsqW7uXbPmSk3MCoUmjJAcIKYjSYAcSLjenE1JU8JIEmhRD3sa/oxsRdzAYAVgCOGKYX2TfNnGuaJdP+3a03s37Ln9fTs8cWvA/nhm2WLJptz/DNpk8gLAGnIKTigAYJgn9gFAmGQsVPxTlzVEBj0NhpyFdnQr1u8OEMrn3T7vlQPgF1sX8X3Eoiq9ecfPv3oA/Kjfx9Gf4A4AnIHNnE6tkpvdBoDxz4VJ51ryXKLdG3/3fSvsD2GYFCAsb9WKD0nSRWO/HsLkM/yo1imFlxT5AgHMGRYkK0NHW7R8pWL9oQeb7B8cKSr5uYOWrW5uaThuOGzbWq1oyahnm82yvfPtb7VqkfcFgB8cDcKFjl0bOTvcNujrRVDcVxzwpZ1vfA+IhREHPyB5Ec1KOp4YxILYPgEugHRwXYnyGgFgMbwwu4BiNMZldTK1HjWYBAAOtk+K1XbbP0ku0PtzFuVKViwh9cjIPWg88XkSZFu8Ru5zgRhZUeG97qwm7w9FbanUkN5abmm5gg3Gc7t6Y9++9dQlu3z9pj1z+dBGY29xlyoOfk9OzBoNs+98/Tl7+7c/aBc2K1aDR5kMrVktiz3uTov2777yhP2Hb161gyEAuKrhVLeWNJvLmk5eEr5W7uhuRADsz9nsH372t1+yivz5j39AMzeEPgGAX79Zsg++63utNG7ZjPCoct1JINjN+diqSthEJlW2YrkqtxNcm9hK9XuZ0SHddeJnY9S3MqzJ1wGnvPe4RHhR4xWCzvWCF0B6nDCzMBgMnVlOaWl5XBVAkGAir3x2RWd8IK0o4F1/jdRsIhccwCh/KnWNuONSQTMYPkS3DDLRvbkYsgzSGLxuyR4I65gCVFK2ckXacJ57eh+OwJHrkNY8p+8DJ0qC5zl2oWJ8l0NyaWkQItH4GmP3kj8hZXRfhk7couAM9yCafZejhBQ9TsTAkvN52Hx+Xq9FEhb/enw9SEL5Ov7GUUMcBw75d+fkxLJITQMA5mubGyvqHuSKJKtWrDvP2Rcv7tn1w6H9+msdhPHg2TPzYj5jGfLUZ2PbXavZ/Rd2bHu1agVzs30al2P0R0qDgqFlFgrrJae8qXzZONCIbW2uW6tzatdv3LRWZ2A9dISzvB2cDu3qjRM77owtyZAGRQs8Z7tnztj9995ntVrDRqSOkFvPII8OTzY6fDBJWOlZ6+jYOq22tzWkFYOlnRvPv1Iwa2JlBrJIxhpcky4rSBDQB9LM1+CVBi6yVizTX3Stqn/464uaLgAIscJ8fbEQ5cnnFj6FBXhctm/U16O6DCluUT8ddb2uKwuaaljkYNNEWwJ7Iha4WgMamPNsblgLFv9gOLLxJDFiFE86Qzttj+zmPuC3bb2B2VhDRmHzy5okEJL2wipjCE+rBCY4aIgWXcoXABvx8E8fUguAH0CKs94OsJXGlQYn+hpspPu4cnigU71w7qzdfeEeq5Wq7liReCADQC+Xc2s8vEa7nVaQULjeCXaJj//hN156UvnFdvGPfAgXCCaUx1aeD60xn9hP/Rdvt+agbdVJ/zYAPOeekI90wYrom1SwoHXyUBNvx/mhHdcZxuEa9gqpggAqADAHd211UwMrE1wSZrS+gm0O7P7ME9GSTMFGMM6Vug0nxEwnOlzPbp+1ldW67d+6bq2jfXvdAw9oaMBGfY/KhT1EN0kSCeCK5woDiNYyhJBQrM1HaJodSLERjke4M8AWZqzXg53K28qZXZtkS/alJy/af/j6N+xGx2zOoYzmflbULGiuVLQxwTFyeYCRQ3MefX4pInxYSQcPQCI4TgCAo7QmAs3b36vbbcoiEI7M7Z3gN70eX/LkfoFviGs7/oktUHzM9Pp/tUlw/+Bnf9rBXkhhW1oE+lBgjpsbPWAmsZK5BOLMSt1s2NUMBmBD1yI1kZ1mgGOgCeA2DYDRjENUjCcp6zlJdgQ5HQDDkNZq1up2bWV9Q8E21VrTnr70nKa1+7OMtWdFaw+BwjyXuW2uVM2mfasVs/aOH/xeq6FXxvxS9/pyKGdRUAf2LHZM0oCXv9/JGqULcb4OKGB9RaCLmw/vFV0jMcCAiYyJ+ZZmPAyv8bh02gajngaPGDSF4YZl1GCv2C7Xo6q2lc5yadEnHascAVnHhA4U5aoRXSyckceL3m28BhSPWPWxh2vwN+eJmUlWZx5x8QDfrz32uD32xNN23JoYPIbmK2ZIBXg/KEgc5PC8ztQK9h3na/aDb3rQHrx3V8wqOzn3Xn9asC9fvGp/9tVn7WiUs2GmZMMZgicvcmDVKD5mc3oMSwC8YN9DR0Fs58tkgP+rj75fbhQUZeXZwB5eL9jHfuStVhq3BWLYQ7Qnov/OJArU4gMADGYgIAomnUMjzSDSUufal8vO1jMcHJlR3t/RyIueaIMnRjXESQuE4fQ0mShpLMpwovdsBHl0IUuw8jC4kazQ0MtydoW/u64W+0nWibslINHknmMIPmKBCMSdOfZU10XIRGCWIygdawh9IgIqan399dzOALP8Iv5I72+R2BiOKBYmkiSp+Brg9ezXMkox9BoCAI7FcgTVvm94uKYG8wJIB7hqL6DqcujsRTfoDyY9/MeAM98XgXTUM+s9Rp8dgD0AOLLN0VpOBQYvEOyYR9dPTPdIADgzGcq+k4CM3rxoX7h41S4fDu2zrzUAhgH2waCx5WYjWyNf/uyGnd9atZVqUQkdsE1MKXPxvJqi9Y7uMExpprSR1HunbWJx29YfJaH9btYZzqzTm9pwQrXEYE5VYAdW69zZ87a6uiYbKkCfx/lSLrvZc5IMLUlGNkMbTHXG72dICr/W3MxKhYzl54lV8mbVAh6zY4EuZ5Jd28vGCBOJJscDK1SM63CO097RysT9hX34S+A3xBbKzxfgg/xiMlYULcxHZI7FHgRNI/o7Nz+PLCvsyNLVwNldNlaPHpZDBMAFrdic44S2XlbXcDCeSMPL8FqnN5RchDCFzoDkPbTS8oIJ4bHh9cgBJSO5ighfvyD+WvU/l2PEj3jo3Hn4vBCwuO17gi5Y7EIYOtDGoFkAn15m40G/vL11Rr6hW5tbNhk6azgi4ayY1/BbrV62lUbDnnr6ol1+9hnfiELbOHok//JvvXIN8Mc+8kl5Vmfnfckd6rO+/dSPvstWhi2rT4dihbPzsU1hLeS76xPIxXlRhRM/qwCSYHlDkZau4nn9tGGZqtZrmwyV286Nv7511r70jafksKHugeYhGTbM2oRD1PKWKzfsyo0DS7JFK5Rrtrq+qWEV9FUTrKkqWbtx9Vm7e/es5aZjK6FxZ9YFVoTQDjSUBFXg35vJ2pDJcQbMFL89t0YpLzkR98TK2pY8h0/bPcvlK1aurcup4j9+8ev25HNHNimbDXM5O4I9xGGgXLXccG5zGGDavQB3DQf7VDCbHQMXAkCBVVGQBsgiFgyOzxddl5ez1nQIBA2sDta/ggG+s1h73tqlmE1NcUdmKAIyN4RfspERKHzuD/7whW6Dl/25v4cPsG8Mzr4Ej2w9PsOyGliaWmE+tsJsYufX6razVrdsHEJe6DYdGMWCK0oi5EijQvp2ACwGmPhzSIVQdPMc5AEtVw0vXtGYH5+2rVqrW7vbs1pjzZ559pL1R0OlIOY3zttjTz2jVLezuxsCwHQLG+W8ven1D1oyaFuWQSNJzLj3NR6q3+Pgg2FiZ9ccyC9nByKISB/28T2I3weQjQCY9QThIv2k9L6AO5eUCACHx45SBNqq+bIP1rEfawqe6x1i3gHADCvjkBNZyGzOPYvpnmSyiWXz6IOJna2qs4mGmKIPRpfk0xkoNlNSkiQkTq8/Vmfu2t5Nu3nStmdvndrewYntH3Z1/3Pu8H94L0/RaOo8pfSJANj3HWLbM72WPVA3e9d3XbAf+J7vtHIeSUMiSdtglrNvPr1nf/a1p+1klLVRtiJXD/YqiJfZyJP75gbh5KEbaeadM1Gsa7infu1lSCA+/cH3quPEo9azE3torWif/MC7rTbzgXk6XLw3GoaDvOLsBtwbw1l00mY2wZFp4QDiMzNxfZJwxnMC2PF+Aeq0lzLUy4Bar+cDjMgcAlmlaxWSyXTmB2vVeH/HP7UWA2gWqcL6CWE88WaO4Q5KMdWskcsPkTaAReKgcty7KJd4HBjk6KDD71t+3QeDFUXOdSm5fjdKIOK9jOQjkgKxCHMg70RefA0qlCjsgpWZwrhCDLSkbOE+i9HfArspy0D8htN7HNDB8a4zvhQaukdDcRR/LwWnOrrh8SMzz/Pg8eU4Fe49DahmXApD1yUWAfyazsmpME62VJc7CHKYrc1VyyJ5JICsWlch95dPXbXnbvXsN19rAPzA7paG4Jh6x7+vnJvaZrNq954/Y+e2Vl0akWWqb+T+t+FFKsRC9ioML7k5M0NA3f5AeqbjVkd2W8QeoykcjtGg0nIqCORmM+S8M41bVlW+trZpq2ubHvfXaasyAOBy8BNLTCuVHPDVZlPgt9/t2nhMNT6zeqXgQ3CzieFuow1A7SwHwN7xx5CdnHlszADAAHEfAhJpwA3BGxNDDvTvkLwEiIStDTeqFhQJXDxW1O9qAYXqSoeMR9Fq0jassTjwpJuDxw72Yg7UZQQisNsZJIqXJZTitDu049OuHRy3rdUeumNDGHobRzaexYbFFXUMh06o6EVvB2nznQStJAmLAazbh4nuBCYRNLwQYPH2mmuKHVuEcALaocH3lFS8jdUVJfRtbazLTikZA4rLGirQgF+xqAOMgbiLTz1pR/u3nI35mwTAH3tUmeNmAOCBNZK+/eR73mErk46tzScycgcAJ7AUSnBm88lbgaEVvTQ2ByasQ1yw1o53I6T3E9Avy0gcVg1NMJs1h/Pa1o499uRlHYDS6bIukBHglzvHdC1vrUFiB6d9scUaFlObr2Rra2tWLWatUZzZzauX1JVJBl1bKRatWSn74B5McLAUlD0fzAWBJ2zcwXbv9PjQgw7KdTvt9q2bmNWbG3bSG9ljjz9rz+0dWmuYWDeZ23CesTHgqVK2GezCMLHCwNvoMptHS00cL64jMBK4B9Ae03uORt318chCAF3Ahh8AACAASURBVMoaOsHaLQbHpODjiwHhNOML8H0hgJv+2ZcCwEvj/yUQiIeN3seSt9L5XNzn+Pfn//D/etlg94W+8Rce/dv6tEpU3fsO2PS7gCdY6jGkO5vIBeLCRtPObjQtj7aWfTlYDkUrr3hoxuEupVMG7/I7NcDe1g1JZIqcpbXvNlXx+goYKMAmo/TN0XhmB8dHdvX6DSs11yy7sq3hqo21hvS/jWrBzm6uWr1EjhCWaXk9T8gSukoaAIIBm4zU7mWanGIyys3SDFoEIunrtmjLpt6Hpe87rWxSsxwAOwh2EIX7UDTcj9pF3EeKdQ8bkG1e3E+kWXbpmRhEZlCCxpL0Oe59LzAmVqrQqYPsyUtqhtcp3t3FUsO6w7HlsEmcEHIxt+u3jmzvxoFduX7LLl58xvaOZjYuyojDSQgRPBlJ1Ag1cHuhnIa/I3Bypn9qRQb8MiPbSAb2HffV7Z1v/T7b3ljVHAtAqDua2VefvGT/7zeetROSOXNl+W/LYYjfRQHF8GmGMBFPH7wTAGtdhqCQX30ZEggAsMDqbGa1zNDuqZk9+pEftfq8Z8ijO31v+5cJ8KHQG/bchzxb1rnlnSr/Hn+9txedFCF8ENwCgNJjoRkFfGWz1mm1guQh2mo6guPrPkjm3ZIwX3Ub2OP3ddsdP+sD8yqvoZRFnetzfZBLjhSh4GT9aJ/jXkLiFqzE0jZkPO7SQ9eLGDkqhdfq1xqvd79fo7OEa539c/KRv82n+PYQF7q3zlB7BzESMDyG7pvgMc3zSu9hcZ9UFPLCccqBrgrTECaDhISvR6Y6Pnd5lkvG5deX16nOC90IvR4HurxXrr2OQ4HLZEoNNOYwPMhavtoQEB50O7a9vaa9j24hk1rjXMW++Mx1u3yrZ7/xWgPgh85tz5nYFCicT2w6Gsiq5L4Lm/bAhbNWx5rHprLp4cbLoG+VfxutjoyVirQsuIf5rrl1+0M77fTt6LQtthKpAzcllbFa70QgELlKNVgoKHyCyhArnlK5JvsjfCy9fcdhBOs7UjlWKZelhwTc4us7nfQslxnbar1iq/WyFbNASNiG2Cpxwbgzk/45Ws/sDRqcUNTr0oeXr8ESeyXGGguMBYcD5t2hstPBRTuFBR7aiLqpsBLB8DkcolpYsZKSGi0AzQCAiSgdajhiJGeNwXBip92BHZ30rdXtK6UJs/pOF+N6Z3Dli4C1GMNjBaqu5Uag41TDJjwt1xyzIaj9LekGbHDISReTuQS+d4KQFwIWfxUA5v2MhLI22eC5SbtwFfC7u21nts5YrVz2TSloQWF+kbrQmgIo79+8YXt7193WLjAUurZBbvLLLyOv/sXQykc+8ikB4ExmIABcGw/sJ9/zNltNuraZnS0A8CTjaW8cghyShZkP88yz6J+WPrTR3Z21xMalyp52XTIRaD1ttwSEkUQg7r909cDGjgp9k9ZABSCVFmnB+tOcPXbxks3zZU2J7+yeVcoXIGbYObFJa9/WqwXb3FizYb9n01FfmsRGrewBBrpmfoDwAQsMAHW2amaNlVXb2z+0XLlmhZUVu3j9hg7QveO+dYZmuXLJTtojbUyVal22Zn38pZXOV7AC+mUAcIkDe6zikecGA0nhArPtgMJ179ztbMSEYcAK5gJzFIGQZDPROSQdMxsqxiXoDQkJi4yv5Tv81wHAUVd8JwscD8s008L3xMjY3/v9V88A67BPO0AEq7ep0SbOWZaO0Tyx/HRsd6017NxW07LjgWVnYysGm6o7AbAmvcN95oeh2yhRSPp18eKMv3Pw8KcCT0IBJq/zoFEk8IX1W603rdcfiAl+5ulLVllft8bOecvky7KO3Fpf0ZAxUeE1/NNzeFah6SS22ePLed/UokbbOWaNAAaWTBYHpQ7x8N5HCcSdEol4gEeGUIe8wg880U5phQxGlSBTiirutO4hH9BHZmdWrtRsmsVfgzQtD2ggqYxLynWVB3OwVHMpQNbm6vxRwPlAdkyIY3l32n2rNrm3e9Zobtqtw5bNskW7cevYLl/ft69980nbu3GolMdeb6TiMyFAQdfEyQs0+fwOT0jjuZCs5fptDaaiFx7jD56zWnZilUHPzjbM/tY7f8AevO8ukT3cz63+2L782FP2xOUb1hYARsstCsLdHyYOgBPj8ZfR3/G+c4tBIu39vfi1f/a7L7Z1Lj7/6Q//mPyaiQWlY7ZTSOzRD77LKknbymi9C1W9t9ViQXIZBvd0TWXLmRHjlx6I1O+HvSWgJQxQua7UO6iR4Yxey1EKF8+GWAyiY+fvrvte6mJ1/qfSJ1knAoBxgG08WUQzx5+Tt20ovsAHcSBO91hI2xR5kdIS60wLA538HUY/di0i2Ob1EFIDYOSx5D4RwHgExawRrkOUM6Sfuxd59QBQHbfAsOpeCymPfI71PAwaZIHWhb80aaZLC0W+xjqSxnfhCRySFkMYC6/F5aZeqESmHqAtC868DxtGDTCuMXwP3e0I1GM3BpeU2WRmIwYayzWdC1h5nj2zaWUGz6eJlRp1AeAvPX3Nnrl+Yv/4377GQ3BogN3blgo5sWG3o3L1/E7FHrj7vF04u2UFm9h40BbTlM/5ZH4xmETL/oK2DlOAmYy1iNIdkjY0tT5sUn9oY2WbR3No90L0oYaiJnkZiOv2RmodAehgQ/0Q9dat6hQ5AjgrWy6WrV6r2jQZWL97KAZ4a60ulgxXCq/ycZKgJVwIMZDBjkuHkA9QKNxBwnJnQ+U/q4z2mFIW0mA0iYxvIxYiPq0GwMO6LjJIEhbInYFGkNu0cbPp5odjDwyp+wbPbYI2bDyzw9OW7e8fKXqYgoEKmrjuIecUbCMbNJunBg89+MJ10gUbK23H/ZgXfrwCtbodF768io4GdCnVzcG9BlZuE+0+31JKIC0lk4gbRLzZ0yEXUdsZd0p+Bb+zVq3YuZ0d293dtma9rgLEgSLyh7GtNhvSl+ORipfpk996LIRBoOcLgzBEcQew/ku/+cpdID7+0U9pWCybGQkAVyZ9+4kf/SFbnwxsszA167U0IJdkELpiN5O3Ip0Kco7V7qCFvbxOaG65PiR5xTYdmxTv0dbOtrVaLQ3AyaC8sWaXrh3aKHFLPm2mrBOxtLzHeRl/n/aHtrVzlzwSCcvg+4hSLmemttMoqSCVMcB0qGvHcCZ6duzXNJUeBhZ4HwDvHOm01wYwcYW6JTg95Av27P6h/eUTT9rN7sgmmbwd9WA7kGdVrFAgbciZUDY5/my3u9as8FocXIySvgAww6QMC2ERmGjwJzDAcsyYi+lio1O7EoZTuupgLhjab15wLtdaZCZj0AWuFlpzdyS5pdfjck2++Bkegy7u/I4IgONhEw/XmNr4+d/7g5cEBn/VN0QJRATAvI7odQzwASzA8hbh/ZORAPDuBhrgnqykmLiXJVeUYi1SOR0Ax+HBqAWu1jxOlrWqgSDNHbhOX0EQik31QoyDtlSp6emLtSXwpVRREFHrtG0rm5uW5Aq2fuaM2sdrKzVbaVSt2z5Wx3DhmiBvdmFSt34K2kGP0YatdQAc27F3AuB4sEatYryevBdLlxLvvLgulz3QmV+6hazT1bW121ixaQb/6Zpl8lWPs5wnYViPM8IHonhPxIrD+BEapERNX7OZrA9TYQnIfQGYRzbUXN+0y1f21O7/6jefsCs3Du2kTcR5YteuHVh3OJPvNd08SBEm7WPLHi2oBpfyLk0BaMVhL3lfB1mVBrxIzEv6Vp2ObKVo9r73vNve+LqHNAgHkKJD+KVvPG6XbxxZdzS3KVIpDmM5psw1tCht6MwjzSMDvLS49KscAfDLCcL41CPvkX8572t1PrANS+xTH3qbVUZtSRDzpbrerwpDWpnEBq1TX6MVCmq3MvQJBf+IxTASAc6FKHcBuEpONhzq+9CcprsW8efjeopRyj58uBxmj0ViZDLxDpaWNwzPxSI7AmmYWHxwtc9BKgQmmK+LiYbqD9csDndFaahmWsbhzApR9LFA533gXqzpvHMAnB4Oi2tcw/1jLwaiO4O0tUjx0KD3evqTfZ3HrNddsxulG/H+YciTjwiO42OhEI/Dg6xBJQvyvAMAxq2Ed4cChGsfmXeAbsQCYq8nPpgaAbDWsNJKY+ojwWgut4jafWU9TJllSuSEAv5qtU/s7M6G1Yqc/8yhZC0pVOyrl27YpRut1x4AP7x7xgUCuByQ0jEeaoKzUjIxq29508MCl5MBwHigITNGdmA/fQoxDN1gYJ/N2WiWEXvZofplTmfCpoFkwA9YNkmkCEgfGEyQaXSxrAGCXo/pYxjM5QShR8C6sXetXLWarFQYfED307fTkxtWLWVspVayWomGBvpfT/yR+0GoXsSMKgUo49GWtIgZOqBdK6UAANhDL3ha8q+F6S7BoNCSwTzeFyJU55ipVeFPWAQOqIwGzDCWp83F8J+0YlwX/PMwP58k1u31ZYXS6g5s77AttrzbHduIgTU3QXCfvjBTFoKSg2eecjHDkAXckQ8YudSBQsGN9gEMWqyhDeHzNy5JWAINhrlubytHIJI+fO4EJ4uvBQ+1uIGF2ZGFjsl1JWY7W1t27913W71aFchV8IMy0X3gkDbffJ5YMhrbzRt71jo5klRiY3VVDBLDcQyeeFDK3P7+//abrxiMfOLjP229ftsKhcSaxJd3Tu2Rt73F7m1WrDLpWHEyUPrhNJtoIpUDSB660Cca+Jq6DMbmi81Z13PqFkx86EBGLlQk4aauTYDvAdR++fHnLJOvqNjUoavKMacp8xm2glawJ55+1pOrCB/AH7TeUKR3Gb/tjRXrd45VyDSbdRUw3W5bnZKVlRVdq9g2xFidYkxemuPEjjsjK6yes3GuardOT+x3/+hf27BYsFudidU2VnSYIlCQHnLAECmH3FjXgIhlvJCbjXU7Oj3R6yzXCtYddAW+eH6tk1PbWGna6WlbsbzcE91BXzIOLOHUqtNi5re4z2bUD8cDZMEIB7mDTP/DnqFNKgiAFwA1NbAU12mUL/DtYnqCXyf/jgA4nUYXf3cEZHrsoIcTCzyd2qtlgH/x59wHWOyjpE+epATg4bkgaYGEKND2nk/swnrTNcATZ4B1xyu0wLs9KiaC7lCvS8OZOu70eRhgRSVj85jFdqovxlNFjWY6lqwYwSno96TV1sCsM8XeGgVgsq97Sx5cS6ehUi2r4CG+lGFgn9J3eUscSBsBJAYDFUXQEpwVYqAD+xvfm/i56AgQwUss5CJodglEGB4ORSjkRpQfsf5bnbZY4Fbr1FZXV/V+Azw1U4H+kpS7IdZouBflxAhTCPC75BlLVxIbBsgFORLlzPJlmyRFO+2OrD8c2bXrt+yLX/26Xdk7khytjSkBJAWgIbjz6Ocy+F47w4rtYQRCgN64FvV+hkEoncFBqhfXLvs1iZv58dCalYLkD2c2VtTlpLgmnKTPGZbDlaUkZ4hwGjihEzoOYXT3NvmD1nl4LpHE+V9+56Vt0B79wI+5m8lsbhUb23YusZ/5yDtsZT60fGauc4y1120dW2YysGYZm06zacEZYBI/Wa9xqCpelziQFSURkf2PwNQ7HDMxsA7Ewr0NmRSCKmIB65pgb8fzNcXvdrsLSYPvH0FPr6RSj832e9OBKQWbrAPDMCJMsPBOKoRi8Z4GKZOvXW/5x4+oTWZ98XvBLdEGjX97sJS7hvC8OTPE/obhzHhfLGQU0SZVOQNeMESQ6sOc/vwpauL7GhlgdRfw+A1d4/iYTgCE61B0uYlkSkIaqQhveQwHW7Zw/RZ7ceh0F4vOCgOsI4EgUigM3LGnw57LrSSPtntg6yt1ZThMkqEVq3UbZIv2jUv79q2rh/Zbr7kEYmdr7toO11tS5WPyTc+knMvZm15/zh6897zlaXFNyavP2HQykPNCrcokvzMT8gbGymyesXZ/KOYX1hfgh3PBNNiccK3RUNK2ypVIiCE3nv/ndi1KS2U4ROR96pfFG6OJsaTKUbGoysKrLrFB/9ia9aKtNSpyrZhNBwubM6lvASxCtO6XCZj2RBgIEN+okAjABkg7LOsrAI97BuMh7JuwMxkyd5KTAodNSW8mFm4wORidZzTMkLXOkAStrGt4Wx1NV3f7I12XVqdnnVFivRFODSFeUXpqGGdqgsCgYF3k89paUFHQy19n+ELCVPraXfzhgAFrLL/J5TYgYO2MsAbTfGwklSgQEqoWN0IAxnH4KLR33OYhtFC0AfnNwfVYeB6HtjsM+ZnNTTu/u2MbGxtqN3Y7HRsO+togGbhprq7YiNSqzNw67bZdvvSsndlctze/6c22ub6mG3jQ71u707F2uyMrvkd/4Rdv22D+Ov/46Hs/rAMvmyMdq2fZ3sQ++K5vt4c2GlbHCL93qtZuphBYtanHVZcJw8DHVgWHuzjwGmLVHQGwDlkxPkyf4+ZQ9s2uWLDts3fbk5ePfEqaahsNLfeFLMvYLPLWHY3s6vVbVqnXHVRMJrbSrFu1UtL1w2ksYYBk4noxhaTMZoqmBWxsbG1Lx4o+EOkCaxMHEdrZt04G9kd/9k3rM8RQLtv1o641ttbs5umJXCdANxXYsjnvU0sDngCEUhkvU4/BPTnuWbXW4PYMr9Eju3k96PMpihlSEUCjfTkaW7lKMAsJQENrVGs6QJiu5kBRBGs82MSEFX0d/xUAOC1fuPO9/yuBsYZawuadimOOBWEcTNEhmpK58O/PvcokuAiA0wywtKpMYmMez4ERAHBhNl4AYHyAkaXhPZoGwPFA45Dm+XGIOFBwVwRs0BzYw26SRFbQuuc1ao0G+RFfU0Ef7NTUcUIzLH/WkG6Wy1itBuD1VqjL0hzQcZjz/YALb+UWZJXJB1P9cUofppnCl+coljlIDuL7FcFw/P6oZ1R3BbYrFPK8PrSKfLj21yUDFMe1httvOdvkQ3Zo4QExdCfHU0Kb5Lgs8MvzxnqR+xO5D3sylmVIJsr1phIwWb+DccZuHo3sWxcvaait1e7IbtIddrJiezlw0Owr/BBdMZpuufoEy6ogDUqvVwegS0/s29eyA2cVdYabAsEyU+lna4Q88B4Qic4enC/pd1JAc5bxHkats/ciXXZxpyaWz8cgggiy/qfPvnQSHABY7HtmbtX52LYyQ3v0Q++2+nzgNqS1FZ3Zo35HLHQl58lqo4x7LyOdkK9SKC7j647/jsA0rpP4XgucMgTX7YWWfmo4LESg8zogAfy8dhY4FoyRUYWZd6Ds+wH7kfaFoAMG8IqNZb8Pw1zqeE0coMaB3HQBp9cQEwTDhY4djQUDG2RvpbK7ZkWLsHifuWOJn6esSYJpvIvjwD8W6JGpFThNaXnjvQS41e8ONml+Pi/11jW0t0HeEXW9scmrjmQS5gFC8EV8f7w75IOzTE6lHWnULSVqG5tAuVa5A4pCRcALOqdCuh9fzxQ0U0DC5SQZ2dZaw0pZHFTGCuPBfx4A/PiVg9deA/zg1tpcrgshjpeXJxE25e08Y2c3K/bd3/EGW28ULZf0ZWsyBwDDBoShES4gABjmk5csANwbqp0kf1+E29IaOJOhFhwXrVy04XRqt/ZPrFCqW7W6Km/bcqlmFb1RMFxdxW+iYSNhBv9F2IV6lYz5mR2d7Nlas2I7m6ueljMlqhOmhefDXhQAMIMnQR8stwZ5QAKA82FqGfBLcgsMcWCAJW4O4FLJSmhbpSPQJjdAUhbkCGx2gPcxQvt+Yiftnu0fn6o1dtTqSuLBhC4a/xHfJ0E84Mfb63EeTXrd4NwQ2anA64a1GJwmsonN0GDctqsGiOwIV4+p+zIaPkRwHPTI8UfvZH75POsh/fl4g8WNebFBA96Cr7BuWNg9xPDFot177z12ZmNDf8czs3V6aq2TE6XhrKyueZIP16vTsquXLwvkfce3vcnO7ux6xGpIfxLIC/Yvb/3xn/zrYN7bvvfjP/Yhq9aYRp6qtZgb9+yHvvON9sDGiu1U8jbvt2yeDGw6Q0fmaW0V2mXIT7h2BS9WpJWsVpVopMNaoM5ZTrWCou0Tme/4WFYrtnPuHnvmeks+uvycPmbYCzoIhnkrVCp2fNrSpDDpYLA4ylCBPcjMLF8raXPh31OMQxPT9+XFOmSt0+1rYG0GCKFwJNRgOLInnn3Wvv7UFbt6MrX20DWIAONac8WOTo4FxMTM06qmgEm4v4qWEeNmNhj1xRJOx56qRUHZGXTU3s0XAL1dW2+uWK91qvvSpUR5u3XQUs47UhI25EF/Yr3ewBqNhth/2HFcMtgf4qGldZUCwPHfWpNEfN4BXnUZU64CkQWKazfNAKcPKpcOLAdJxPogi0ppUyPD82oB8N//9KcWYEaPyRCT4kIJn0ACUdJ7igQCBhgJxPZqTUEYPhrrBVlkgCMAjmwTQNbvV9f8AoDdo9MlDwyp8T5GALwYmAmDZEvw4W1VH5xzxhYSYHMNH2oPgGHPSh/MKmSGzGs4k8zaYtukQxYLDtYqYS48p8gERQaQ75GHdLBRiu9L/FleC9IzdPZxEM6voa8xtZbL7uzA1+k6uFtDS2zwYDSwfAkwnBW7xjWHHeSgb3d6Ss3s9sYK/ChWm1arr6oNe3jUsr39A2nin3h2z56+sidbT86DAZ69EBYld+uBPkIyIUcfabWCZCewZBA+sbsRC7j03vv8om4ZBKOAEa473uFZn73BSownwPtIl3EqByF3fhFRIkAHPHbSJ4KzNGOp+yQw1IAXrvev/NOX9lj/xPvfG6KOTQB4Yz6yTz7yNrlA8PxwedL7mYzkElLO4v7UtyRf0XOVrSoEVHi/Y9ET71vez/i1qIP1bocXZAlOMwtffA+pgLSLxQ/Dc5E1jtIBraUAbIntTZ9rFPwREPKn2FNs3vA6D3Zo/O7YySP0JJ6PvidFvXG0Klza6GlPY20EAMq/y5WSHj+u+XgvgWlilyQWiP46/T7kg3/3Bh6h7DHQS+/sWDBgJ6vPp4bkeLx4XsO6qhkVflb3fgDt/IGEIV4PeWCnU+NC90hSoeBqIbZYBadLNhW5rSLV509iJPXCs1yOVDkbAIDzDDlObHtzVf7n0xmd05IN82V77PKhXby8b595rZPg3rCzMR8vhhKClRbV5Zj88bmVsjn79jdesPvuOqN0OJgz/IIrHMTk1NMKo7UlXMjf89brD8V4wkRhJaaNVxWZ+7mqwy/pQ8k6w0RetkRB1uprNp16JQuwpE1MdT/okWiTszoRnwHEra2uWDYHeL5sjVpxAYBzsKIzpkyxr/FhHA5yfp/smLQkPY43EQNMQxaAw5TvXNpmRdSqPmfxUhG5bpmfdNsQr16YrkW6wdQ/r/m03bX2YKQBiePTvlLY0PKyYYo7Dva+YgqYBFbsLBZbfhPGlDgxNwEUiP+9zfopNLmyVFqRIXaQ60lcIdU4gN7IG6ddz8Q8BNsyySYCEEjf2PGGixt1mq2JVakfumxobjVHIcWLLOQKtrNzxs7v7CrimA28VvF2FAxhGbaQ1Cal8GXs4hOPK+jk297wBrv/vnusUnKNtzaAMJ3KNWMdfef7PvCKAfB/+b4Pyg5pNBlYIT+z2WBo2/WMbRcKds9G095w7wWCNS2TxZMhsWJubpVMzsow3Ght6ViETZLhNqaZBXjH/mesyDVKQzFAgTOfW6VWtY0z5wSAO4OJJeORM9H4IDIohHVRmDyPU8V4vyqCPBnbBCkBdRLpcsiUJomV8iUrMTyDdm7sXsKrm9taU7c6Xbt45Zo9df267aNNHJscH4rNDRvNvbXH85JdFeuEtmIysVXY3WRiwxGezBkrVfPS6GeLtOaatr1x1v7yL7/kZyyyoGkikIFUgiE4EvPqPMdOx86d2xXj+9DrH5I8o9Zo2u9+7g/t0nPXnC0sFhQXS3HQ6fell1/IaF4AAKuNGvSRsTiLjEk8uCKTlS7e0gA4vi/pdZ5mWADpS7bEDx0e+9VKINAAR9bMTzIHwNwuMDp1vDXxFcdxwBI7v0oSXE1DcBoym3JovzgAFicT4tMpxNAA00GAZAD4ZpBRIGUIzE+8Tktm1ffo+O94XfVUbWqrFF5oZsXsO+jkPoDZI/FMKYDIJQqEEhQFBJ1xC9ZJMwpiT5Xid8Qpd7VZAwCODF/ci8SCTadKh+L9pBOh1xSG+hb7Usa8GA2aSJ4TBRZM4Pr6ulIPM0UciHi8uRx1sC7D6myGur/UkCvKjf0Te+a563b5yk27fuvAjk+xlzQ5mAyn7qleYPiP6O/h0Ad5aPcSqKGB09A1C4AhAjqAbyHv3ql37q/xtcaia7GxpZMQ5dBEdzKjTkGZ2GmRMeiYXQrjY29h4DuAbi2uUBSx3u4kOSIA1r0SQhF+9bdf2mP9J3/sR/X+w0qXp31bnyX2iUe+3xo2sBLna6Hm62PYk30qTia9wUASCJFFFGkpm7L0dYnrId6T6TXpRVnWBv2hOsiRHInteoFLWvwhUpk1wRqMMogyNo3Byza+D/p9KohckhHZYq3JcsXvlwA82TO1p4cBz/hcYxEBk8vz5rHS+w+a+jQAHo48BS92NuLr53VFkB8/5+eJ69zjf1H7y5nL90WwHL/OvIdY50BqxuujPTdb0NrVML4KoDhb4SuPdeCvWSh1AZqlXNPr9u6Ngo1YM4EcFLaR57vvMQsZlezNPYJZ7hHsexqqLtog8TA1wkl2tgDAvJaxVRpNmxRK9vjVY3vqyk37R//mNR6Ce+PuxjyZokmjVYKO1e1EqKqkmc2YbTTL9p89eM4evnvXMmPXAjfK6EmGlmciNOhmuNl58SOAznAsACx/cbXyPYlHm7IjYBTzdtId2I1bJ9ZoblgRAX3CjZxX1a8pyRBbzPOolIpWKWGV5dq0ZNq3dnffmtWibazWLa/BBiCAM7cKsdDv8kALWZzpzXVlrQ+/BuUsvpiySmPi3QMyJOHwsV3LwF7M89Ybjmw0nqjyP24P7KTdV1us1e7ZKWz1eCYmWHZ7bIq0XhU7R2KnvQAAIABJREFU7PW45AweXqrro6SuoI1bgk43Vve8cveGXKZMODA3onqjJjJ8WWAm9a1u7yZL64UTRvycrkIAyxEEp8Hui7HCsZJUNR4qW6a8eQxS+Yq5kq2urNqFu84pghT9Ips3Dg9or3lNeYCGmICcHR7s262963Z2d9de/+CDViuXrNmo68AUOxBsaLyNMrNvf+/7XzEA/uSHP6oDvDvqKtI0S4t/NrbV+dzOrtRsp1m3na2GbW01rMhU6qBv+fHImniM4i/N8BIgLJmKTcLfmI1nNHCP7HhtYFzEwAWvRooArM2uHhJL7RIGT8fKCIxSVCmxazxRWhIfpDMCgmfJSGzKnEE3I/6bTZj/2GxgfJAT1TTsc/O4Y+1RYlcOj+yZ6zftyuGJ9TgnOa2KFTvpJJYv14IVGSQRseEly3CdkaKQNlcp21qjKueOM7tnrL7WsMZaw5rNVauVV+yf/x//wm4cHGqDHUy8bcemiA74zOq6feeb32ibzabde/dd1uu2VYjSoq83Vu1L33jSvvy1b9rerZsaEhomUwFgQhgqyKlCG0Q6MaXK+SYcvX/ZSp1tiHHiUYLjQOuFAHBkMHicqLPjc/GQEUsT5BHpz+vvoX34+38DLhARAOv3Bhs09h/e/1oJucvYiswcWGLnVmpKWQMAYyXFYOZLMcDcG0gSWJcAYNfdcaij+fWvxdcc2ScOLLGoudtZqngdwqiiW1rh+ECRIrvLgcAFYGMxQChXH2Rr7vLCVD+DSxpqKrhLSgTAadYv7nkR0ESgo/QtBSMEv9eiDwHF+2w50EVnnS6DD/2o2xDSu/h9AN/RbCI5A4zWBEtD+c2X7PCkb+1BYt984lnbP2rb3q1j6/YmYoAF4plfoXWNd2tI1BRoCA4xbPBM20fWMt7/SjHlQ+QJIMaLgrRDi743ANM7AfDCLSjEVxAE5d6+7KN46QpOuAxE7DL7vAMwQLHe5wC4tW4k/3OyIr3HL+6BMOH/P76MAeNPPPJjcmFiS8EFYn02skc/9HZbyY6MXKlCuelOFsOBZWYjAWARZIWqGHdpr2EQA9Ma2/tx8Iv3LN35i6A0FrLIEJF4qBgLHUIHo04ARVlalKjVyjXvwgWdOu+BtNlovOkche6RBhDDvsI1Yl8S0yqpJWScd1ciWbWUD3hxoSIwpAKKVQ3s+kLKATaSC4szzJgHxK/xJ4WbA2BnYCPAjmA6vn6IRN0ji3AcZ5wXDHlIqIsDonwtgnvOUIYwuQ88rOuOJFuY2cEguFU5+6u9IDjWKNQo7L/R7jQyyF5QucwqSoBY+3otsnF0/CUAnctrgBQmGAC8u7VulUyihEUAcFKo2uPXDu3Jy3uvfRTyg+t1D/FCtJ8B1NBWGFsCgzp3Q+vJeG4P7NTsLd92v62W3GAbUX463tJdEtDYooVy6yVVxqTtcJgFayRPPnP0Tx76/klfALjeXLdCoabBAxYBj6XhjgxBF1mrlApW4bCWnrCnQ3U67VmhmNiZjaZtrNSNWnxGooh+n2tUBWsDO61DSNS/T/NHLZsfkt528paDD5opGBeWZpaRf2urN7aD4xM7OO5pyA2JQ3fAGycfew1CaEMHDEpS4oWU884+8a8iIXgM+1Ca37iAkcVAWyqu4vkAOLg8BL3uYg2rkne9w4IwXmyC/hVZo0kH7M8zbfAQVMCLlodb5ATmIID2dGWrKp8DdurDTBFErzRWbXt729awJFIkLkEOsOww7FkNw5XKJZtkzK7t7dmN69fs/nvvsTe98Y1Wh70qkU6CDttvFtWiGk7wavIt7//gKwbAH/6RH7VyrWrtcU+vrVzIWLNQsA3s+OZTq9jEds+s2M72mq1U81bNzq2amVkdLTCMS4532HVjEQDz3MaAxwCAxaziHkEbMDAdDFIWK03b7zK9nVjCoGnQ9yk5KgyQUhBV6o1gaQPzM5fVmWwIM3Prz8yK1YaKJtgpdH852QsVrJ9k7HSQ2JPPXrGvPvm03TydWK5csBIV9dysS/BIwbW3MmzPuyURhk86UGcTu+fsWYVs3HP+nKLNG42aGDRde80B5uwLX/6KPX3pkrV6fSXCsaZ5La976EF7/f0P2uvuv9cm3a6tNWvyhkXmMUmIuazb48/u2dcff8q+8KUvigHmeSGB6A2HAsAMijjgfT4AFsNGARJo4si2+zpeJp3FQz0Cq/h1/mSPSh+u8XuiP3Ca/dX7GQrT3/sbcIHQ741MLcCHztnMCyAY4CmBMOiBM1M726zaOtKRycjKdIRnDFI+nwGOGmDeT7dBmokNZQjOJSVU+MEnPQBgrlsEwPEwpbuRPmgjAFaYjSJhy4vfP0rcommh7w02SfwMABjgQRuVzp00tsOh1hsAJA2A03tJlD3wfkQAFNvX9ZX6Qt6xAG9h/xIoyGU1uMnP9YcDvX5+96KtbRml2CXzrMKXiCFuDyZ267htjz1zVQEVR6cDuaR0BwBeMCTdG2LE3VtdLawsEjcnZbI4NJB8OM8trLuitZyAqUKIQicOFgxmLWhzKaIZrPU/GTCcWWbqf7IeNLBB4Rc2ad53QjgomLEfAwAzTAxpIk/tMAym1EoB3Bj2Ero7sG6Sr8TxuNu3T4Gy4DP9P3/2pRngv/2B92kf54SszIe2aSP79EfeLQBcyWes0098DTBDQ7LhnKK+bPNS3Q5PTm1zbVUR3dHqK0pheM/4j/cv3qN33tdeKASQxcB5AMA+DOYsLt2xtASigDY1rCserz/yKGX3YndXKc6y6FPN2uY9l445oQvgg+8AYO6b8dADOeIgbQTi0r8zAM3P3yFB0L4SNMnIP/h3KRUcwfPh5/z+WAZX+D2dch2ieyL5Dj67LhtLS0ZEGEbbt/A267kEOSOg2LManfxTARDCeLRu6DKUudc9BVVrMOzF8XFwPKKwxi2CGQ5cL5yUCCFbZBvE4TlJsOhyLS0PtUKLpQCA/VqcPbNu5ayfiwygzkp1u3jjxC5euW6/9kevMQP8wFpN7odKipHNljscAG6YlgUEc/rVcxl7w/3r9sD5LasW5laWnMChViFo57C94ob0CgZ2wBvwVAYe9hAodz6LXVimbDePB6q+Nza2rVpb0cHe7w+s2+taUVV/TtZVeFDWKkW1nTudtryBC4WpbWxUdNiicysyXc+AkE49qiIgcWBxAdaqkFkQ7ohgmuqPmde+IKZTmGX8GWc2SubWn8ys1RvZcWdoh6c9Ozrp2HF7YgPe06x5sg/7MAtbINR1NBqYCwJcWcAFAMoPcdPJqziYSztoDg4NwYNYG5OGy3zj8qG19Oblk5bLD7c3k7QhaCHiovVwD7duiwBYUPk2aYU/kgMzn073Flr0lkh9PbpUiGmIkcF5q1VrtrmxYRubm1ZSAkyigkWbtth3WPyyNZoNO+l17OLTT8kX+Ae+73tte2vL+u2262KHxCNuLAZy0G0dHZ/Y4dGhfey/+W9fMQD+qQ992PLlkrWHfdfp2szKNrdNvIn7XduqVxQEUy7Nba1esAtbq3ZutWkNJCmDnlVKrPiJNlkkEHRJtDlOog9iCMbA3i/v7XSuH6A7Xy7bUQcdOAOUo4VnrtvqIbjI2DCZiXlAxwZABQBn8BAul7ylPMvaGI9Kpuo5KGpNO+wN7ctPPGVfffy6daVBx8WQIQgkJrCqrEVnFHBK6fZOJQPhAE4APuaPj7H9A+fP2UP33mMPXrjbMtzztAFxgsCQnidaLNhJr2dPXXrOHn/qadu7dagBO17rmc0Ne92999sPv+vtVgf4E3E9Htig31YBmy/XbWB1u3Xasd//gz+QzVa7P7BMwQdMEDuHu9JLSA6oFAMs+2QGB1P3QGR3458RHKdbiBEA6xAIukk+F1tzkTmJADkeFhEA8+/Pv8ohuL/36U94gbTwxvQBLe7fyADfCYDXagXLjoeydnwxABw1wCQpwrbSQuQAIxDCgaQPxrE38mc88JBdRZYpMvhcQ5hgZ5q8oEB2xqFZlZvJ2PXq0XEiExKuxK4V5SxRLlZcppCZC8wobjuY+jMQGtu+UdsZGabFQRwm7nlOURqxutr0552ywIv7GkFCC7Y67+wV9yXrKT4mxWGuuGntXmKt3sCevbantMWbp1258OCiMCB+tlB29wdFEk/UjYgOE4MBGngnRhSXvWAdwoB0sEME9Gn8J3ixR59wna/oI9nHOTc1IY+1J91B/vR/OwjxP+Ne7IX/RAw+XTGGskO2qVhM9nQP5vHP89x8/Xu7njOI36nGdgBDi0HmwPBF/91/+Dsv7QP8iUfeH7yeZwLAG/PEHv3Q2ySBwPcCyzndU9Isox3pGpZc2WpD7kf/H3NvGmRpelYHnrvvS+5bVdbeXV3daqm1MEIIEBLDKlB3o5YEhI0QwjF/xn9mJmIixnZ4YQJsgTETBAZsNiEDY/AgCYFYxSAQBkm0pFYv1V37Xlm5Z959nTjneZ97v8zOqoJu2uOUKrIz8+bNe7/vXc57nvOcU8xZhcA/1AsUyAMxrhGN7vj1Bou+Hm1VTQPLa2u+yfZ8XupX2E7oy+D3ufa5DZeNFbLFlHyZNMHHiTskkRXl+OQ8IMCjjlVNcEHuRh9dP1yNGPSgSebzKwI7NKc5a+vrEr/e3WGolzlU+IeqqT0L/iCQ5/NGJRlRkEvJDcE4xwXHp0wCgssCf4eJnToQhLARf3+q9KRT2n948OVz7CETCJzjMR1aFbIR3B9cTuHhLCyO+/vW/QlONhq7BPLh+UU6Bqtcb9xz8oj6as47kRq9Pg7NTyOfJHtfRzKbQyxbwvmVXZy/dgs/++k/vud+/453vGMfjb334ff8IR96Zq46lOxBti9xSSFY9lHjGpnSAZs0Eug3O5gtJfH6U0tYmq0iCy6GbfPNTZmswSo/pl9VrKSo+dSoaUzwTI4T3ADS6MULuLHawPXbG5iYmES5VFGznJXOGkgk6TvM9Zgn4CGKhaw64uVsQHY6OUC5zAV3gAFtRMSmDkY2PywrGy1v9SsB8AizyZ8rkpg+et0+6s0OduXU0BHDu7Jek5vDTqON3VZfzWtma0a2l4OQmmDvxuTEsBAKseBuxq4SgJ3ChCm1IxvETOs0GETz4b6NHRJfft8Fhf2OKtmHozH6OAPJ9jiXTnhDBdlf+56zE2o22gOhxyBc4Df8bAQ0Inph8/yz7HO+t1wmj5mpaUxNTgkIE/Rqw+/yREw7OTYbGlhmoMm1G9d07Dpz+jSOHz2qMbF66zZu37wB6rWOHj0qlpWTdnN7C2fPn8PFixfxf/7HV26D9r3veVz3rTWg4X9Bm1W/1cBcqYxEt4UC2bZOQ7Hf9LRcnqvg5OI85otlZGNd5JM92VLRso3jkAEQsnHjgpazbnR+pDM506uFhgnqZ1O5PNZrdS2QBCpcFPjBUBiWjAhqlW6Vyuh5yPhIYjEcSJZAfXkqU0aL9yyZAVMAr6/v4oXL13BplVKHIeo9Rmln1NhJ/4pelwsp50NKGfYYkr1ryJ2i1W9bk2i8r5/Vt2uo5jN48yNn8IaHH0Z6GEc1n8OwS0tE6oYH6FJSlExiq17HM8+/gL/+4pfE4k5Oz2BzfUMOHu97/D2YqZYQ63ZQySbQok1bvyN/8EFuCrFMAb/12x/H7Tsr2NitiQ1Q93AoP6qRJ7C6sk0LEggullpIIyvaftbSwVAUAPsmyvnoKXT8nsqPHMORUmqUcRqV/4BXDYD/5Q//oG3KA0a79ySBUBc4E8DYcMMSa2CAc/EBZisFVHNpxHtNFNJxBWTwwKzXHdg6Z638NdO5h++lUimhVKYOkwunRW5nqdsNzJMOZaywBT2ka2/5mXOWn006YQBYrg5kQ4O0QCAlRNnq2oUEQL4eHm65IbMA3Gm2RhZNBM5kBfkz/r6BYmPKfG3x5kaVd2lj1WsjlcygUmXFwxq+2HRpr5djgQ3FdN6x2HISKhzrfAztylZXGRtPr9wevviVS9hpQrZl203T9cYzCdTV8R5HhsSLvLWt5O2xsPa3GIBkB1ux0iHAacg9hT0ycikKPRzSWIeIaXV9RKoTAWz6+9XPKKeSK5LtQT5u+TN7nMVbE+yQYJFLEFdcsu1s1mbDEeU0JGHC2uyRnLq2QafJBkDVY/X/0FMy6scZy19+6tfuHzP/g088YTHaA8rHWpgYDvEDj78Nme6OxbPTU5pWfVzzKVNsNXU/C5MzItbarZo0wBpn8vbnGsjGPrsGIyLIhKqjMrzGXYfzPw4SIvLh5/gjSx9Jb3RpCEE9xxLtS9lzwl4JA28Geu2fyVSiQJvjjOOGP1eqm8Kxkurz4T3xZmc6+LAHggBO60hoAvN1g7iHh05r/qLvuzXx8YOsMpuO+ZmVX/mlkwEmoOfhlCOjaywvWX/ugXQaoo2q9VIxcGscjzw6+GuchHRD2rtSQhfkFBpbcUowWIkes7+szerAEua35ADe+BaCwpxAsetsjLjY9xAtT+zEOS3HlRQDoUi02Zx1xl5stqQrfF0p1Phe+N67XRxemEWBCXndlmxkY9kCXrq1/t+GAT41SQaY7ErQcITyPTc817mo5NLtoBCL4fh8CQ8eXcJsOUeBAFJZbugt+edS48lmDjLBXJiUAc/TnxqE2DRHINozLVMqi26iiCurTZy/eF2hGPQ2FYPLoIoU9U4Q80uAS/F/MZ8R20CrMpbt5PbgnV/B4ov6JHcisBtO9sskEdT2+iZpWddJMbg1Na41sLpdl2MDPR/rTGBrDtQAoSAKNS+aZRUvGJtAyKyGn+xBq9GTYfS05AtiKI6FEOHor7oQwYBpRMzwcjQcdNSGq/chWUkXDgDQeyjfvYIJn7h2hAmgXrB0rFxWuS08MRciTjZKVbgYzUxM4fDiEkrFsjER1P4GRwtudlwMWN7iZrKztY2dnU08cPIEHjhxQh3imXQKWxubArkEwPQCLlcqKqdcuHwJzzz/LG6t3MZ/+C+fuueJ8F4//L4nH7cu7dEHy/+Q5RcjS/jZuu6BiXIetY01On5hbmICbzh5FIdKcSUz0f+UZUnpM+M6NpovNbvdMxm02n2ksjmkM3nUm12Vu4rlihjPO2ur8hrtMviAzK4OnrRPsoXNgEdSzQID2lTxtE7QxPmSLeP6xo7Ktvx3fXUH260+eskMevE0hglGeBp7qnHJRUgiILdDIpMmnz3NAy/DWgvNQFpggt5veOtb8eDxI0qE7DebCtzgZtBgiZH3nV6piSR+4WO/hnqnI8s1VXkSwFve+Bje9fav04k+1q4jSwePnR1Mz8zh8toWBqmswPQXvvxlPPviOf0umaFCpWJWOR65yVJ9qKDILo6HAWlQx/rd/UyvA4foWB6xhWFB3s/eOFvDz94tzY1qxE7GgN/++Cdf8ZjjL/6LD33QDqXa/4zNFJgNjhaFdBbtegPVYh4DOm7EB1hemFUJGe06prkBdtvapPg7zU5TdneZTA6dJr2akxp7ZAIz2SQWFmeUoMnkQtY6WXL3cmlUN+nNP5226Q+9kdOvo9tQ8uChNZzjgewb13WpD8bXiRugwO+QREVZDD+vZ6NWR2IYQ7lY0Rrg7K9M70N3ejLNw18PyYxVA9gg2xt2UZ2YkiSKMakELrSQFNAdxNBis1MygzabzHJFtPpDNRyvb23j8tWbuHH7Nra269hsAmuU0Wu9J3kR7MnEWCUld7Ayr60Lo8O+2HprKEpkyQAycbSEbqOFVq2GIpn2XB4z05PWB8AKTb+Hza0trTHs1qdNm+k8TUriWlQuztKqJkO5mAy0g4qgT3e7LdtiTAPO62ua36EOrbQFZWIqP+u1u8Qu2Ff6GFa5nCCYIJBAh823TN0KVl9+CPrJX7+/C8Q/evIJrUupYRvpfhfVNPC97/56TOdj6NU21ajHVyMJW6eLXttAEdcmxt7n0nxDlCkkdb2adWqE6b+fsrJ+kHRIUhAAsKetcpUiQ99i5HpIUFPlIjQgRyVOWt+493e6OtSwaZjYgR98HSYvMNmIA2h+5nPxYOWHMzGgQYpA2ZbYY/mKslLAXqkeMsw0ABNs6yOnEzU/ym6Prgtj2zA+Hw8EcqWgxI/VDUlFzdkhxTXcWhoFMHm/xeKHZnwmCPLwxw8dqkcNp72RtIHjzyUZ/HtjEwKVqsfvhztDz/Z6ShXlha3KtjUpKwhkaNebr82qwcE+jgLRcGgRTgxUGq81K+Bc6pypF+6R5poZEHmAzXgD+odzPAOTpRISfH6G8OTyGGSyuFVr4PPPnMXP/+FrLYGYzA8VLymQZ8lN/EdGmDZm8pUjk0B6fQjMllI4sTiNowszqJTSiMU7hMw6kcrfL3SYq+mLpX8FHliTFK+AuS1QyJ1CN57BynYL12+uCGoxHIPgOJ9Ly05JjETYnHkCJitGkK2FV/6jtjA62tMpK5w66NMb7Ca083AB1+Bvd1Cr1dFstqX52q0zJKCJrVoDOw0mZg0FitvElOqcNmmDNyaYts7KB1GQGT3ZH7Rb7gfCfExUwOC/M4bA9wbA3so3/j37r7u9jii7oMeF/8mNMrDGFqhhzXsatIEFtkY6zgsHwLyvtqATUzOs4dDCEhZn5wT2BNh4jXR/rDuBk5Xez1z479y5hdnJSTxw4jgW5+b12Gwuq0VgfX1DDDFPw/y3urGOr3z1GZy/fBG9YR///jc+/orByPuftAY6A+j2njgWOa5YPSgw2pETeDDU+GvsbGNIz990Bsfmqjg5kcF0PokiO9JTQEbotIVBn53JDBxoagFkVSCbLyNBprYH5HMFaXdrBMAbm3pMmxsQnTHC4qEQlVRa1Q8xG2RxSUbRXopSnnQeK50Bnn7hPM5duoJaC+jG0uglsgrQYJocCIJ14yiCoMSGc1OBxAHwUnYUdF0RHSVnE7XA/XZb1Z6vfeNjeODYMuYmSug0GpiZtIjZfLmC2ysW5zwxM4NP/cEf47N/9VdIF0to8JCTSWN2ahJvesOjePSBkyjzunbbaKxtWPUlX5T/dSafx7lLV/HFZ76KS9euI5MvY7tRN1scackI2jwFkgtT6NBOMh3QXvj+8Twarwed/MLjfaOPguLoc7lGNcoIcT59/FOvLgnuX/3Qh8XU2XoU0iTVThlig2k/xxQ+VchYZmpjspLH3PQEMv0uCt0WYmR4M0kN2GavJSBD7etADH1ejCt1mak0AfCUbPziKZPgMM1wzwE3sEJeZiWZwGvjDJVv/ur2ZwAF7QqDywEPs5ynAtQq9w5VzlUZXRZoFj9MOQKfh/0k/Pv00SaQILOrptwQ1a51Ict5wiAKdpDHkS8VdZhSk0yHY9J0nPV2RzZrfaTQ4sadzit4qT1MaA1f3azh+q0VXLp6E6ubTc29Ojf0Qgrd4K2ucTOSjhnLyj3OqlPmBsQyt/pEtEgMkcpmUK/XzJqQHfzxmBo9aV9XKhXVOM3HkRRZ3drC1u4Oduo1+QOT+Cnnq2JpCYplY6hGwo4OMZqPI+mZgVsDsoGEkDUnWWUr5esA41IRNvWpguC/Nz7cC0BZOXJUjdRjIzZjWqsoYWEVBsCPffRX77u2/vATT2p9yQw7SPbbKCeBD3zXN2K+mkastSvbsyRBHlEBpZTdoWKB6ZnPg9uwV8eAmQJhrHQ77ndrwMx9bHlNNfZku24MI3/OA7N58NuBTet5RAvsMpuRBCYAQAfMbMITIAwNzMmERSP7vuk/c0caB8e2Ydi4kINLcDPhZ8pu+FpZufODjg5OwbptdFHVPGnsKZ/X/5b/t4PyKGs7Iuz4Pjg2FZttjeXmiELpmI1pAuZ6vREJsbG/o6oRV1QywkMeAFosd4TxDpvHw7gAvREjnHoJxNIW193smSOLyILgGKKE3oSx+DzI8PAimU+Qs4iVVguCgXX2zfBeJ+I5JeY2WeHJ0sITmKlMIMWGXDbIEz+kkrjdqONvnj+Hn/n0aw2Ap4tDXSQ5NlgMJMuR0hqGEyU7vKTpGQyRj8ewMJnBg8cWsbwwiWSMThAsL1qUMk802lR4soolxTiZ3YbJDyzO2NhBXjB2grfIbjAcI5kKOt2gepUO0ITqfLyE/wIHZqXGhgEqImXR4ck29DHllq+4SZ5gLIGNpxhqize3d7GxuSNf3u1aB432UKUxsbwBCPK+6XyosqWZ1dsiZf0Q3kzm8oEo6DwIgEY36+h/HwSA9Xe86WyvvmHP4iSG2DXNkZ+YtjkKow8GCyZesG6NUSe39BHGlo/YtcD6WsMj14Bw7eUC0UM2lcX83DzmZ9n4VlEZlM/d2K1LIkBrNOrnuEk2mnVsbm2KvT994jgOLy6qKc5tYbigtZptOQRwAu3WdnHu4gU89/zz2jwmp6fwIz/7i/ddpO/2gKfe8x5jDoKvnANgOi4QAGe5oLKqQP1rnr63bStt9fsop2PIo4XjC1M4vDCHSj6NVL8FdOrIxgaoFLPoKIfe2ANan4l/5X+XyhjE06h3hhp7LE+32g1rOKAel6dsWqPRe1KHRjKdcR3EGKzS7gxwbWUNVzY2cf76LaxvU0JkUoh2LyH21xZGu5eWYkhVMe2TOBusHCuAKbbBrpB8H8N8UrWOi1ynhQePH8XxQ4t4/SMPEdWjrI5oVntyajRicA3B8IWr1/EXX/gbXF25I0DP90yce/TwEr7tHe9AOZ3AsF5DZ3dX97g6tyA5Ef2O2UR3/vI1/OGf/hlypSq2dndBdsM/bB6ZXGoESPc0+bz8Lh80z6Lz0UFF9DejG5yb0/vm6c/3yd/79Csec/zFH/nQD5nGU82/7pxgcciKte70kcum0a41VO1q1XeQTPTx0KnjmMimkNrdQaLXRDxt3d/tgXmRSv84jCGdzKDbYpw41QoJzC9MBgDMkiNAItmZ7ijbZUsFfcftgBT9cGkIPyvO26OSO21Lw6KWNZR0qf/lZu6uJ2y25HgmUWANOyHmlh3mBMi0DwtWdwQ6pXJZG6ceGw6E0kgy9AgEuDHE00xkG6hPhVZml6/dwI3VDayu72CrPdorAAAgAElEQVRlq2vyNErZ6EHMg2M6hmwuL/cUxoqTzPCUMe5JGlMBiJOtc9ZfhEpoRuOGzCof5SOtRl1MO8H4zOQk5qemkFIVzPYkVhoJBFjdoVyEsoz1jQ1sb++itrUrpn5rtyaJhsJqOK4TcbQ7ZtdplanIuht0pKSOkpzDQZNsWnLTpfI1q3kqwTRNS6v0D5dEGICKCfx4YyEfw/92BlhrwXCIn/q/7y+B+OCTT6q5NYMukr0GigDe/11vx6HJPNK9FvKJAeKqztKN1Mr2sniMpdHqtjQYKRPxECWFR8nWzVhx1/RKaqL3aDpRHqhYqaAfsiwpQwqgGNVweNMYDMSMEVQ2pl0f7FIBb3Z14Gzv38aAO8m4PpjA0Q/OxEPyvw3XyxtBKe+RTjiEWfjf27PXy9IzgRiZk0jAha9tDnpZ1XF50mgP9rkp33jq2zlGbf32+UzW1e4x5QfWfCYTgmBFZhtAHOlcXmv4kOPO134y6MO4gLHGi4yz4hqfZHTFDIexxenBD82XkQSCTkaUzDqWCP0GQa9msir633M9T40AMKsS3IvnJqZQiNPRhB7CSbTiMdxu7OK5c1fwf/3eawyAT8yWBIAVaRwAMOULEkuLDk/IGJ8NOVLU9oYoZeI4dXgCp47OYrIQV6ey2Fg+zsurBFdMKlJKmrnqcoIrdU0nCZ4oeEoiXR/T3x9d5NBEZ48n+LWTtECbQigogaCm1ah3M2wmu8VsdZYIe9L0Mnii0epia7euyOHtnQZ26k00m9Q424JpW+wYEPC5eBjgz7iwWVOBWaQJBIbmMRMG2CB7mVY2DNjoBPBFJrrJjH7vlWyvYpNswfS/c6Ce96BON2eA3eg6PA+vp0hgLb7jxLewNIt5sDIIFyyzAJuemhb4zWVyyKbSKBWLAsEtbXbUNzF5yTxyV+7cVvLbkeVDchqoFouyp6NkRhNPE9ZcFLjgnb94ES+efVH557Ozs1haPox/+L/+76/kaul3HABLq87mkzAeucERACqSlpsLYioxkunRt+iTy5JNsq8u/UI6iUMzEzi5NI+pXAbxdkOxtdRrUovJ0UPdGZlMNnkRQNQ6A7QGWWxs7Uou1GjWUMiQ5bDNuMYydCqniMhhOo9BqoD1nRZurG/hxu11vHBhBcM0ZGsmWWbWOtrZvR5LZOVryrFvhoM2MlW5UfNkX4CDVRdnwMxVIdzr0LhDD+zm7hYmSwUszk7hO775XdIfs6zJsBLOU+qyCcgJTOiWvLazg1/82H9CqpgX66UkslQK7/6Wd+Ho/AIKXHT5ughuYOsK7d7AkugA+PinPoWbqxuKUSdQcomGzZdx0AvHhywJ7/HhbEl0rvkmaL8fWI8I4xN9uhHLETYo/owb02//ziuX3fA5/tUPfsgORlpOxg1drmdm0ZiHfwZGsOG3trMpjeWxI4dwaLKCQreBVJ+sGUkD88vkoZzlVYIfYmtvxKSUaHauii7BBj2E+Xc7Bpj2sDOBOdP35IoTYQ9HUctWflV6VCzYKVG7q76FwOyERENVKkKjm7tAsFOcB6PesCfGk3pMOpgw0MhYVpbyswKO+Xwx6KPNQaJcrghU9uJJbHbiGvdrdN1pNCykgg2YTWp8+2owJdvL2G2motHqSelnsLJukgwqtbJuFRZYMwcyGgPOxHJ7CcNMh2U6GjUayKUYK55FpZDH7PQMqsWCKlxcG1jZkk6UMhS6mzAopxQibQdAhoffehM3b9zCZm0Hdfa49Pq6XmruFFk0no8aKEEnK1aMh9kAgHWfIuyiA2C9hwBSomPeAbBK+/sYYIZLOWjkr//bX/uN+66tbCQmwM3Eukh36qBp4/u//W1YmsjJFq2UjslekgCcz93kXOeeGhwzMllb7whgSfObPNEOvnysVVjFOlmzunA93R0Gqi7HeRhgqTzYpfnrjzaCmVtE1BrM5DZ8XsnwnN4N79YAcbApC2uESVdMquGVITaCJtksKQDIa0dWmr1IRvA1m5RAUOdOwMjbxL9pn037aulots8FG7bI/szrosb98DPeO5+3dtgcIJehhIX7pck5da8plZDUNIHd3bpYW09q0/ugHzf/KknHpAFdLq06OPCAxUNZ3BwslC7I9Y9/j70Z4CHGAK4kRDxpegx1AMDUzlvaIKVAtK4lFiPJbO9RzhSheVCx6OkU6r2mqkccszMTVRTiKdnrUTLbjMWx2qrj7KXL+IlPvMYA+NiMAWD5u6m0zxc+lE6PbBQBsKxAqJjiIsITXQxYmEjhxNIkTi1VUWKKFktjbAqSmNoaxRwAm69icBiQfEHScDHGdG4g2CDwUUOYdLs09g8nO2UDW9lIOm5RGtbFSHDNLl9qYvh66T28XWtgY6eOnVobLTa2dXrYbXZQb5IFHorp1cIW6HvTfo09es1MzEpHYoz0z07gDoBd+Wvbi30cBIJHwPSuIHS83hwg2b3vYiQGOPKxn+HaD8BtnY/C7nHpx4Mx/DE6qITDSrCwMAY/uFTwNpSLRSwsLGCiMqHrxEWPDXDUqhEE8+9zUHe6bays3EK9UcPC/Lxsz2h5RsZKCxUbyUKEMjei7qCH69du4PkXXsDtmyv6G4888ojs1d765Pfc97rc7QEfkIWag21rVuHl4GvkaynkqeViQwOrGdaAYLHYLPN0kMolZUuGTgdzpRIeWJzHUrWEaiqGUnKoPPNht6EglqxEsAMkcwkUSyVsNbvoJsrY3KyrsbNV21V3fiqEZTSabUzNH8JWq4vaIIVBvopz19fxxedewp2tBjbrLaTy1ijHOalk6yG79NOIJ6x7mH7V/LD7Hmz9wmeOcPOV5tC2BWo8xrnp901L2myALXnFXAbf+c3vxNHDhzFRKWHQaaNZ27bnlqyJXs4ZNNod/Mpv/GfsMrCm10G+UMDG+hbe8tgj+Jo3vAGHptnhm5KcRJvUcIAmO51ZBoyncPb8BfzNM89iZX3LbAS5dqgbPrAbAaT7hur39qBKy36Jg49l3yh8Y4w+h/+Mn73729lAv5b/zyd/5xWPOf7ij/7wh/X7bHlyACxdYOR+kFZiYwxT9Zr1bfVKFHIZHJufwlxygCLTvxJcmxnyY53i3LiobZQkq9c3Viwdx9TUBLo9NmSaaX1yaOXiMQA2MOCssLzPVboceyw7wOB2zWY0jRduaAJjNm/YpGkyKPNg1uFH1RumB7Z1iPXSKCUOHW6OaiTKqQrBjTGbzaPTHaj0SYCWyeXVCM1I1LX1dQW51BMlbNQ7uHbjBja3dxQ0xPQ2MuLcWzgW6aBCQEXJHfcvbqQstTKsKU6JkhLR7CA+8mYPsj8djsJKzk3ZAECQuXW7KCfTWJqeRqGQUzgNtb9yygiHgTItOFMpiz2XPeQQ1WpV94gb/sbqeohO72Krtisf7JW1dR36ZBnF3+Fx2Ss4BDfBQpG7JQ/ivOaudVVio8DC2NtaYz3sbdF13ueJM+w+BjgXuL7x/gmMAvjxX/m1+47z73vf+xGjPV+si2y/hfKwj6e+7euxUEkjy6ZNEpyDzqgRnc1jPJhT4qWmsmDfJYZflQPrEyLpQXbVXSAs9TA0SrEJNDCxdMjha/c56gCY18b1rtpTgvyA9yBq2UddtgNgZ4Cjc4FJgZqrYWzzMV4ZMicepnKGYKwBm/0Jbq25u91uocRqH4kfVc/NDYu2b0QIZLVzbP4PHsjWDLrX2tHZaQ85kQwkSD24Mg5koTluHlVVQ/u06cB5KBbYDZIIey82lgfxmKRqCvUIAkyuG57cqcdwe6G+PEVBFtcskziQCea1oTxwFLccGlJVIWeeQTIl/+9Yimmr5qPNCoeuNwcr7wu10Zm0ALAME7o9zFQqyCgkJaZYcjLA6502Xrx8GT/6m390zzH5ql0gjs6WRwBY2iM13bidBfWvFo5BVinBRVj2aEAhDSxNZvDoiVnMM4SCzAZteNIsGVjzmazOyPXyhBtApfnFsvQ3RJzm9eykVcY8QbLpVbhoyqZKXcZW9tPP5HZtCxgXmW6PwRQwdnd3V1GVbGbbqTPDnQZP9PCF9JHWCmRAl4PGGrjMqUKed4qRHLslaoHXqYd+rBTnm0mTgXf7MOfN8cceOBrkCfddUfY9IPoc9+a7Xv7MoxNh+NH+k+5e0ODvJpRBtWraL9rzWHKf/ie9hdqczDeRZdFiDjNTk5iZnkI+Wxh596aYBhXjJjxlYHswwPr6Ki5fuYRKtYJHHn4YFWr8mHSn0zBTnsiE2P1nCfTO+hq++syzuLOyorLIw2fO4KEHTyObzeGRb/+2v+slHT3+ex8fg2fX+Hk0NxscZdFDIEjDbjbjkDFlWZP+jLE+arSlos8qmWGGVnRbmEgmcHJhDqePLALtXeQS1HW2oHTXGG3ShsgWUthtDxDLTWNju4EMm2YaO2KVeHDgh2z3hkkM82VcvL2FC3e28OLNDVzb6CBBj1wx6QYM+WGlMMj2hptBrWaSCvsYi2v8nmsGahxbWI2YFgW0sItcfcfatBgH3us0EOv38ciDJ3HqxHGcPHoUc1NVtGvbGFC7nM7KV7Xbj6HJxp9aE3/yZ5/Fi5cuIFcsYmNjG9MTZbzhzCM4srCA5cUl9Jo1VAo5tAmwM9R8DrC5W1cc80uXr+L3/uCPDRCwHGqh5SOg4u+BG3+U3brbQNh/8NsPll3iEP19B4NRSYSuZDz+qhngH/tHP2ybIbcTybZs3fHoWq5H3EjzmSxquztyWeDqxWt1aLKEI5UMZktZhaPQ/1xrMXsieL8E8sjOEhSxzApMTlYFgDn25NDD2NGwkTuTFC2vcuMxcGXuGPxwvalAHJ18/INVuyCDIqvPceiHLV5XHn7p+sDfIwjmB5vaSFKQeaITgPyLieYTSaRzJTRbXfWdbNUIbFsCufVmWzHdG/Uh7jSBnpp3+to81QinpkhKhvjXSdLYfkMpgby1JV+IY0jN7pAhLxw7lloqazEt9oIUQffoXqUu7bDDQLI/wPGZGZxaXlajtrFyrBKy74V7HdTBT7BG/T5/nssV5IgjUNYHNtbWUGITIF0yqPvvse9kW6E46ztbePHCRe13ZlFF4sf0moqVVTNoYE1DE7frV3mvo7ZhdwPAflgi8HIw5QDYqx58zE9+7P5NcB943/uBfht59FAYtFGOdfHUt70Dh0pppPtN5BIDJLlmUlaWiAkAkUXk+UQMY9t8oRWtzuCKVkf3jPIsXgNjVI115QcPewK8Yh2TGlv0nvU57bIOB8AOZh3oO9jUOJZVXsvwDEkO6nG13lgyGseGDpTBnot7kUgDHkYI4plomOeB0/6+yxbMjs2AtTPNvo9Gv8elu5wr6p7R6pPAksw2MY/eH6UwanYjOWgMrDfBWXAFwbbJpgTsAyur69SjZNWa7QxwGijW4S7YvdH9pMvwJd8HaHnbYZ+IRRiLae8NxdASBGstHMZUwfFEO6s4WaiKDpNidk1uKi/uJlNOU5rbHOfsJVMwhh/oWBHJplDrUKtMvNnDTJkaYNuHsrw+qSQ2uh08f+ECfuy3XmMbtOWZsm3BvKkErUo/4wUdqNmFNjEsTWqhIE0R5ABkzKrZOB5eLuPkoTkUsinE+22lBvFxAo70QtVhhMbfocHKm6nILDDKkaUwlsDDhtyVV61lWat5jaxGlpOF0ZstRfkxQrXR7mJrp4fNnS62GTDA7twOvXvN5oNVJP5tAmCefHhCERi3Bk5jgZX4ZvZgjizsWtgWrEkSysgOgM3Z2D5MQnHvj3sxu3cDuP479wPABz33CCzwZe1jnqNAwFKBIpozsR4h+WVkFcduXjsrcnHlhsIJQJZ/YW4a83MzYoGZzCcjdslVksimUygWSmrI2dnawtVrV9StfOToERxaWrIu4WBXxytNMT/vFcfZTqNmTW/nL6KYy+Po8lE8eOoBTFYmtck/9vh33eeK3/3HH3jPe63sEimviyFjtKbsbtgMwKaiLPpkOdIZAWECEy6Kbb/bnR5ivTayDK4Y9jGVz2BpooTZShaLMxPyyU7HuNQwTryNXMZKs7F8FWubu8iwO7xN5xTT5ZmPRBL1QQLDbAmfffpZfOn8GjaZFJZMIVudQrPbQ7vJ302O7KR6TWrnWf5KqNvZNw2PuLQNfyxz4OFVrilhYfT4VpNNmE0YQTab+Xh/WJk5evgQzpx+AI+ePoXG5h1UikXdY1pNUUZEG7OJ2Vl87vOfxx985s+wXa9JI8fnWpiZxZGlw/imr/8GZLkgd+uWEJVIoTsYKgCjNDEpIP2x3/gNrO3U1OXNHgQempX+50BY9olmN7T/oGf3c9w4dNAI0AboPuRhXvjv+GdnepyFcVD8qpvgPvyDozEnBWHQA8uxQ/Gj1JkaM6QGlQElAw2VVMsp4OR0EcfmJ1X+7DQZC8+kwJSVQsPmp6YbVd+AiUn6qdNKj+lsCQw65lft/5w987lAjTuBq+snuapxQ/fxpI0uWE0JkCVoVRYTe9PptAILzIa3rgUI8HBIT9PgnVrIUkMcV4WuScBMjTsBLT1WEmnUOj1st1pY297F5Zu3cWd1A2tbZKy4dhONp8T0mnOCdfKTxWK5mWDX7J6s2YpgRYxfOCnyvRcJJsP4sG8HX5RIxryzarKsCkFJsnaLA0ulMh48dsyYt0QcxVJe/83rw23NGXTqsK9fvy7nC64Zi4tLYoJl4TXoo1FvIZFNi+Ui2OkO49jc3saL58+j0W5ht96Q04VsOyVDM+Dg45trr4HCwADH7b2OQzP2zo3RXhDYYwfA2qFDcqKzqXzen/jl+zPA73/fexFjYyadmfpNFPs9fM+3vA1HqgU55HA9ZAIcm82U1koyi7tpkFKy3U77PQ99/R4abMDhvsM1od/XPeZ1T3rkdbAsFKgjQcdmqmAv6XIJZ3utGrE39tmZXL4/geJ4wjxyO3RJMVs5HYYYe83XSccDnlpICnDNIv4JNmcWbMQKgwFg/i0+v1c+/G/4IdK1yVG5A++pA1/DHUbsae8kXqJULEQ0uxuE7i8r5HIOoovCWOPrWmgy5nz/jUbL3CW03rGyOrY8I1bpBEbXQlM8QEd+GOgxLjwkzanBjSy4mqvHITyj9xZ8gt1PmShBtnMhjMP7qfxw4++BDDKbpetdJs7ZvrMwNY20MpP6SNJhKJ8TAP7K2bP4yG//6T33+1fNAC9NUwJB4bo1z9C7mpQ5/zEBjU0HKmHwtCHrC15/E5kwRODIdBoPLs9hYXoC2eQAaS1Vpu8lsyC4EaKF1QQyYhaD0T01j6ObRaN/M2oeOmBVxO5Q3nzUT27u1LBbr8uzt9EeoNkhe6bxqg8Jv0ODj9m7+d+3dDeCX8kzKLKnrZnKFGpJMGWsNqWgcFNYQignS1G2xyTBxPCvGI7d/Rf/NgBY/O0+rbG/lv3A+GDWLKS9jBjffQ4QZCLUMEa9dui0HZr59tTEBE4eXcbc7JQsy3R6VrNiQpsBmUiBisEAN65fx9bmOpaXlzG/MKfTaYas/nCojVTXnQ0wg6HA0+WrV/A3X3pap8gzD5zGiWMnMT05iWF3iLW1VbzzQx98xVf8/d/9PeGa+bHFZDYeAED9JBmHApO5WM7PZNFs1GTTptNqOMXqYEStMLVPzboSvKYKGVRzCTx08iimihnkE30DwYMWCpmE9H7deBJrG9u6Pir9MTGLJT1KEhI5ZKozOHd9BR//o89hvQsUpqewstNEm+WtpHXMMgiGDLw8r/s9LZzU7mpz8AZUr1NQ6ygATCaA5SseTC3BxceK/dxGDFktWh7yvdMFo12vYWFuFg8+cBJvef3rkI/1xOJ2Wh0dh8nEkLljk1FpahJ/8fkv4nN//Xlp6LmRMRhhaX4J3/Wd70Z60EUeXSSGPezUGtrYaXO1sb2NYmUKv/+Zz+DZsy+hxe5qsh1cOzg+gl5TGyB15xEvah8IUanR/rG+X4bk4C8qlziIERZMChq7V6sB/pc/xDHrqUs87NtqI9s7Hn7YV1GsiPk0Rm6I7e1NC+rptHBiMosHlxdQyqXRbrDTHshm0mpk4T3zpkayiwS8BMAE0BwjHNsKYIgAg/G6YZ6oPEB5I49tcMbk8h8f67HEAl7UDMreKamx6N35HA98XCFf1BrOZD+Cs1Qqh53tOuLJrNjfJjfIVBb9RFIhQ3RpOH/lOu7s7GCr0cadrZoIk51WH5kcD3CUNdhmTfZPh5QQqcpmO69yuR87H0fNog7rbL6i96g2FD/4WvObweDxYZhrEbGm9NUMuFE5NoNqJovpXAanjhw20JhOWHWL4S5yYWgLeLCJka9n7c4dATSCYJdFVKcnFSbCZjBZxUkTy20xZXKgGOTzvbK6ijv0L96tG1sqhtrYe+5QPHiSiSA5Rf9lfs2kRr2TiGfu6P665WPf5DIud3AAzNfH9+Sg5qc+dv8kuA889bjWETb+pjsNZFpDPPk/Poaj02VUk0BOMskG0jx0JChn65tPM/Wv/T5yDHLo8tBPcGwSAZXcEymVzHmIE7sa1iWyjQ5iyRayUbQXwjKc5fU5LTYzEnPu12EkcUiYTIUNmpRSqJEzZocKXwP8EOhNcS6h4HNxPNHWUodN+g+DzgZ9wRvJhJi4R8Dc74gZZfWFB1seeD0/JZ1nNcSuubPIvC8OniVV6Y6ZZD+E2zWhzzudGSxpV4CY+4J8giGdPdf20UEgUkXwprUW0+0YUKUGTts3/Drx2kgWQm0vUyqDH7izt7wWmzvbRh6qMkz/8q7s7iSPjMfVB8Tr0+lbGI31eFmAjGzqBnFVbsgAE1in43E5QWX5XKyClSpIlIpY67TxN1/96msPgBenK5pmXCiIImPUedkByCZgnF659KjjiYjlMG4MtCDrIdEfYiITw/JMHqfoDVwt0JAJ6VjPAiwkYxjnSfMmk2XTyY2DgOuSymvBz647ECBgkw07efmPA25ju4a19R1s77bRpE6ILzXShOYtGaNmSe8HkKvDWLhgy93Y9UCMtxgx20op/1C132UR6hQODhD2iLHW14H2K4ZjYyb57/oUUYAbZXWjZc3oc0ZBQZQVkC5JWik7CPjvO1MWOGKBLHUa9/vS+J5+8AEcW16SZIBlVyu9GcPE3+XnVqOJlZUVbG1uYGpyAseOHUMqxQaXJrK082GCIBdlAjeWZnoDnL90Ec+ffUEeomfOPILXnXkYpXxJALvb6uDq5ct49z/+n/+ul2v0eDLA9jHm7QUMJTOPSwNL5kIlHgWVsLvTU7FsYbESr1nyFHJZHRqpBcyRPe41BfTmJ4p4+PhhLM9OIsOtq9dUkEt1ZgIXLl1SpHAmV8Ruo4tUvoxseVopcS9du40XLt3A2St3kCzn0Ysl0U0mUWu2lJBDazQBGeroJM1hOZqSCy5iQ23I1vygO6syFE+c3hDB0AuLAedhcFxG83vG9LlmrYZyuYx6bcdYRqrsE3F8//vei6NzVQxa7IanLi2NlduryBWKsnIjWG0Nhvi5X/hFWRXRAo6bCxfmt7/tbXKVYKc4DwwKx+FSTUP0ekMuGZzTL164hE98+tOIJbOIZzNyiiDDbEmSZqvnFnbRca+ZGQBeVMLgG6MzvN7h7V/77zlD44yNb4ha6BMJvFoN8I/8cGiC08Ql0+CumdY8Q19bbqhsDiQTqA2u30G720Jq0MZkYoCHji5hfrKMlHY6HqqSaO7uIp/LYbdW06bEFEF66ZaLeQHhVrNhzZwhBW4/M+UAn1UBSnv4NR/DMT62k+oZK9azdCy33NK1CqCG84GgrtU2VpZsnkW1JtHsMvWqqth7Vg3WtrZR4xrf72Oj1sCtzR3cWttEvT9AgzIg7QkWvhFT5XAo/XmQEBpZEtG68t4JtASnHt3zYFOp1Z7WmGzEDjPff18/CzaPtPCs7dZRKeaUMMoD79zMNPLZDE4sL2Eyy1ASi8ClppXNcLlCVmXsqekJPTPXwlu3VgQouF6Sqbx58yZqzYYaj4rVCubmFlCht/nArKgIQjLZvOQAbJLLFQpYXV3H1avXcHtlRa+demHKhNj8x7nmvvOcx2T7MnlyquZCIQ/yVkuAiPpr2rfxIxV6A0aVk2Cz5uPeCYsf/6X/dN+19f1Pvhup2ACZ4QDlxBCxWhtPfPNbcHSmgmS3gUICqJQyqlSwl4OSFQdddISgy59VpgxoSbsaGtoU0KLmzqTAHOfexMSE7i/lJTzgN2t1C/6IWJ/ZYcclE7wuDWOR6SoUwol4wOPfYxKbeY2bvMLXRt/7/EBFDORuDD7G1KBGba2ARghJ0VbiTWnOlI6b33ho46GKv8v47NaQgVpjHTPnm+ZP0PTrYB4axqLrmv4m47gdl3GN4OHCpQ89dRhEUgqDvE1a6nHYR1xexqY7FlAOnsdjthoaP3pdIQbaxg37TejoZdG3lAfSfSbN+8g1jX+fVZkQ2MKGxU67rkOmKqvs7WETJigxoQaGFT5aP0JEU4mONjys8nMmg1o8hqdfeB7/+j+/xhrgpamqWgG4aFCTq0YHMsCsCqgykEBHC7JF11k6C/lqWqMBuRgwXUzi2KFpHF+iK0QSiSEtefpiHzTCJEEwIGwuERZRaH67ND8foNXqyrFht96Slne3zjQ2Dhb+YyfiQHKGMR9rZSwukCPQGpp5bYMLc3lPo5if/AOYDUk0eqilJEea2uRqHGIg7Lnst8Xd6Dr4pLnvqnGXB9xLHjH+ey9nmaMM8X4m2Be5/QAh+rX+O1ygMUgwUGgTgZIABpeYPZKlndG+KI2jR47i1MkTmK6WxUgq2Y/gMZ0xdwiVIpO4ce06bt26hUq5iKNHjkg/R0aZLCs1c9IYqhzEfPMObt+5g68+96wcH44cO4YzZ85gemJSRuqcGATLtZ1dvPmpp17p5YZJIHjFxmBfGuCkjU1q0dmI5KXldOhy5XskCOw2mzrh8mTMDtdkzjYYyjuSiSFK+QxamxvIDns4PDuJk/PTmK6UMJnLolhMolLN4tLVi6paZPIVtJFFP5lDrX5gC0sAACAASURBVJvAtTubePbcJazuNrCyuY0Uu+JpGsNyUbulKgqthMQIhBhteWSHKoWa9nif1F1vl4hAW6Wo0HHPZEUxwK4l9E5kGaePm2qKuRxqNSY20Q/DrtU3vPXNeOz0McxPVVHf2pH3rOQxtHTrdNGkRU9viP/69NP4wtNfQYyNeWLsMpibm8cDR5bxNWeOIxsSybghqXFPzEZMCUA3b6/hyo0b+MP/97NIFgpotntokEXMMd6Thv8stLkl4cGz514AeP8c8LkSlUI4g+QbIefD3wcDPIrypSfZaB3R9oABraDEgPVCqAiTOXtiFykUSNA5ZbaAhYkKpvNZ5GIDFJJxNHd35EPLTV46wiCBoHSIwUHUa+dyGTlwuE7XGSXf8Gwt6OvQw+/JizUMIJeCcD6w+U7WW8FCTD7EZIhpS7a9I8kBxwFjTpmESBZXDGeXQLeHlbVtXL15C6vrG/Jfp886N3MGDTGenIcnydcILHjYVrnfQAabMtmArcCKAGV177heh2Y+e82m5/Xvaw2lXliG/WHtd6cEVXbNlpMaWzZ/qnGXUq3lQ3jD615n/Q68/r02cum4Kje81pzva2t30O40BdBK+Zy8YMlMqtlwdFAdIlPIY7W+iYuXLuH69ZsCasvLRxX0w8AQgmAeJuu1pprr+DrtoGafV9fW8cLFiwLEDFqo13mATChenQCG15qAj/Ocz8Oyuu4jCaoAEk3uNq70RLXCDrJ4/f42DPAPfOBxDNgfMewhS4DbHeA7vuGNeGBpVuOSB/5KKYd2q45Gq64SOteITDHYQoLWjcbm8zXKorTTloSRhwu+h0KxqDEYtTXjgZAsayyWQr3ZikgUzN6Lw4PRxdVSWZ91CKLWmwwliQIyzpRRsnoVUuDcpSG6oVhvhYVn7a8McYRRq+89FtGDtK8lnD8jzW2Idu4SuMgTII5ejOPceq2UTEeiL2gpFZobMCy/L7mOJAjhLwZZp/eBONkhdQgfb8VUW108mS7Y8WpOBHwUccsb4RqHScR8TF/nfZMTVsA9VrECOpJCKrleh2vKBGmTSbegPMmhVk2VKlYSu82aAnyoBydWkNyvp8DsEQAmJihmsigLAFPylECPoViDPp49fw4/8Vufued+/6olEIcmGGZoARVkRKkTJADmhZCGVl6MgRGWJ2doJZOQGkixIS4Vw8J0EQ8dO6T42OSwLaE8o361MAV9aTDvVdRmp9vDTnOA9Roz2lvY2aGsoWubabuPFpvY3OtOUgY5gobClTXVUbQuACymNqSn6L9MWzNu83r5NRzzwuPtaMQkR7Yo+54XyxwCGyPlscqvFJG9GgAclTvcbWPfD4L9dfp7lzldsFMLtKFpkcLCSZae5VHppLo9LM7P4/WPPoq5uVm5d3DWSf8mix2yi+bo0O60ceH8BV3/I4cPYWZmGv0eO8AhEN2ilo8NkqIqY9jY3MSzzz6rRZ5Sidc9+qg2FgKwdrNpVi3yCe3i0e96/JVebngTHEuo0Q2Tk1MsKMF+AMCcmATAfFME/xmWNKjblV55ABWb0ux2pZc12yGpH2MTSEKxjmmavTeaqOTSeOTUSTz80HG0mqtothsYJLLoDFO4vrqL8zdWcfnWJm6u15EpFtEnEOr1TTc/6KkMq0YOntZj3ADMsYIvjcBEK6jmLs3RvfktaDaHwe+UcyduLLFWGTl8sAxrTIACGSLWXypZta2cSJaMj5mdKOP1p4/iXV//dtS2tgW8ZXfXaNpCzcaHJJv9WnjuxfP4s7/4S2k9eXBmw+ny4jy++11fL4u12vYOCvk8tre3MTMzg2arjVyhpKADaoN/9pd+Gavb24hncjokiyGmPo0d1wHk3G0QRDetEeMVCc5wpjgKAKOAzwGws6W8Fq8WAP+LD5sEwnYbc1FgydqK8HFw+PDAQPsusue8nuw2l56O4K/fRDmTxFy5gCOTVVRTCZRScdS3N1AqUmrQsabhEH9cyheQz9EoeoBSISc20N+vffaDrjEznF+0t+OGzMd6QpyzUmST+cFDK0GtQDIb8NgcioQCXtgvQvKCzTBIsMmRlbwe1utNXF7dxrXVDayv1+TPzl1VmIAbaTqH7oAMLl8uiQUygzx4ma5XnqcxSn14Ew8GwNEDrd5fKGkrSigRR49N2ZrKIQY4aNQZPiL7a451DJDl3Gs0sTA3hTc/9hiqlQpy9Cod2AFXrFang3KlhOvXr6pKwoPi8tIhgdVSqSSQTAaZ11EsZC6DRq+Fndqu2F1GNDP9jIeHhblFzEzPYnKSvs1WPmZzqJXhLUhBbGEM2NjaxMbGBq5cu4atrW0LrWJJOZk2/1dqbUPSm8XlmrTQq3JRoOvzwpP8/KDzk796fwnEh7//STR2dpDhGtLpohQHvubRkzhzbBnFVAzZJIM/KAfoK/iCgJPMK9fN9d0mXrq+gdvrO7h54zbWt62RXPuR9aCjQVKN0nA1+BnuIP7gY1IcHkmgQdkw3xC/VgMWwxxiApZyFiKw5GGKYC5h1WKOOz5PhjKyUO0dm/mNq7EkOuRZGxYYX1H52vg9CSa8YhwJYDUiyv4JmO7DEOHlCjiysu3vmcCd1S9VW83pbGStamI1e66Aa0eANRpoKinxmJobLY1u0brHqjUi29SlClITEQehss4D4WhfiNq9skKkA5bjH6ua87VxueG9zyViaoAuZ5MYtOk33FQkNv8OK8ixoTW8OwNsADiHaobOKraPtOMJ3GzU8PzFa/jZ332NbdAOVyfs8vlmGnQfZH3VAShFr9ku8QSlDG65MNuZmiCG6YbVXBKnDs/g9NFFlLIcdW3L/GazA8XtXBDZyNOiJVlD3YLbjQHWdrqot7qaKPJyjFxw86Q1AOra3VHxOowg+5kDYHu8kNgB1mP7AbEVMmww+mSIAsvxa3Hga9PBTlJmkfZqVMD3A8A+kv01RebeaJCbLdn4mZzhuRv49eew8p8PZrOWk+ODMuJ1EfU19abcq+nd+eCpkzh9+rSAD2tZ3BBkVk6g2iHAZSmuLyC7s72NQ4cOYW52RveCE0BSC04CPp5d67R9ajXx/LPP4dy5c3r8G9/4GCrBGF8dsPxdeRS29e9NT7xyBpgAmNfF/VcdlBAAqzrBBZKl19AQxpOrNg6y38mE+VsquCKGrkpSCRnsK81NujCWNrpI9LuI8/2xnBofYrY6gbnpMr71W74OjUYN11bW8eLl63jx8i3c3mxgkMojX5nBxk5NJX9zOGHgQBfZNJdcswgcKtHLOnulaBeSMgCsj+CnTAZfC5pW8QByyAqFSFmVHsWKmb5OB0i3/QsaOh2C+lY+UzWg28aRpUm897vfjXI+jw5jP2lez6YsMuf5rBr1BjwA9WL4hV/5KDZ3myrxkrEhO/7Et74Lxw8vIEW2GTHUd3YxPz+P3d1deRRT+1trtfHXT38ZX/jKV7HT6iCuBliLavcAEx/b/tkB7H5pw0FzwB+7Hxw7MI4ywLrOfw8SiH8uABxarwSAg/ZUixtZV3UpqanQAXBn0LUGJ7ouUCs36GAyk8KRqQpmc1nMljJo1XaQSZn2lgVQVgtYbiwVipJI8ABLNp9jKfq++Rg/5PJ1EbDxHvJxsqryzV+VHUtkVCMQNctyBeJhjGM/JV3vdr2N3jAh/3Uwnrk3xJ31DaUGXllZQ41evo2mIoHJSLORjQlxcm6gdIoJhvK947hkjKqNcd54pj+K3Q7+vHofTIwLa57K02KCjVn3g5y+Lx050GFKm9Zre2NaI2WLap/TbBYiW55KK/CC8eizM1OYnZrGwvwMqqU0JkrmH0vQOzczi/XVO0otXV1bwcrNW7q+PLxXJicwPT2te0dJyE59R3OD15GPYQz8ysoqtje3RBrw9R5fPiZpRKFQUgRtLlsYzUvpO0VRDcX0UhKxtrohQL2+uS1pBBlTBj0RdOcLJR0iXQ5h1Tn729H5oWsVrqGD5Y/80v2b4P6X/+lD2NpYQ4HXandDDYb0RD+2tIB8KiZPV+p//VDCZkWuLWR8z1+9iRevb2Kr2cEu5YwBCKr6yqUzsJVcRvUMZLUDoOWmS+awLpsyViWtGbLda2ufyihtLoF6q45kjFIKGw+MWOb7M600mUuJ0nTf/bOa3diLFGmKkyOWvrbvc201kYE5uPDaeRObf+0BVPy+wRNrDNewE8C0sWv9DEGDGw5rvm9HE+hGE3HUj0B9dUuHQX+8P8YrVvb1uHEy+hz8b/mNB+mHqp/KaqCkNUQXcz3I0OnCJCJqpCMbH6zneBV87ZR+POw93KUoQiF7PJGPYapYQDkdF1FGzpfe0byhg441OCNDxxazTiV7PJErmswikUJ9OMT5tVVcuLGBX/qj1xgAL1cmKSrUJqryKK05KFhm2WvIDklulKbRlQ2ZULzFRwhM8MQtEDzAQjWH08cWsTBd0UnH/FP7apJh4wtDKNjMVmu00erQlxdods1pIoQN2+EqTAg1Hpmg0RrTQlKb41tbBD0Mwhc3jTb7Ioocw0jYDzqjJ6sonPXHueTCni78vQCAXy0DvH9w3utrm/bjjxGDHWHuRot7aBrZ/3wj4CBLLDYAWNgHJ6ovhnat7Z2SUSQYZmlu+dBhnDh+FJMTkwaKyTjx9Cr2EyrFkbFaXV8Ts8cFnb69bNZhCZYR1samMgI4J70fF7RLly7iuWe+Ki3jmx57I5aXD1l5KwRt8DUzOU0ejN0O3vT4+/4ul23PY9//hAHgsROEDRDPnGdABQEwJQbaGDmIqQemrMNqOFoA7QhoMiE2bci7ut/XIYG6y167pVCNLEvSjMXoWEWELLjKSCFqe5BKK/iio8aAvDU4aB4a406GlyDGT+k8OHiMq0rqESDA98Eu2iiTq8WU0qYwRtw/VlnvoVZm1jmhdMzkumCZQ4kCWShu5DzwdDsNxT9/09vfitc9dFpxpxnqjkOqlOYqtabxBGrtPp5/6Rz+9M/+EoVKVczgsNfG0mwVb3/Lm/CmN75RsctsFMplUirrtltd5EslgWAyx8+8+BI++Qd/hCQjqVsWtelM5N0Od3s3AfdDHjez7QcADnb9+w4KBTjCTvT3wQD/0w9/0HTa0v8GAKw1l1ZvtNxj5SSDdndosaMYojMwbSCt0/jek5QpxAeYzWVwqJjBg4eXEGO0bL+NTpcSCEb20ooogUqpbAC400WOOtC4sYWsJPA9u8MD5wHfK8uYfL+cY/yaNkUcM/wgy8smTb0u6Q0pRaP0hU4eMey26cLTxp2NHbx48Qo2dq0xkmQu14TmYIAam2J8Jga/UvN5NbpLbgqUgWjrtoqT1jJdH3OHibohREv4ajzaByK0Vget8DAJ9Bg/vWclsAAAn/t8LCtNmdAIp8aroHmuFvOYnsjjwZPHsDA7p6ZYtu5euXwJhxeXUOZGXyxK77tTsyZedrlPzUxjYfEQyuWiAdAgN+LfVSNfj7Hvm1hfX8czzz6nx/DezC3M49QDp1UZ4avmeqSEP/rMMpFLmsq0Dh531jZw/eYNXL1+U0B4a3tXlRReW8ZLS//KkITgIxu9BH59fM/g53/9t3CB+KGnnsT2zqbK3rXthlwy+PomyklQaW3glesXfaOMDU1mLHf06lofdKfmWOC+I9svhVf1VRHmeZ2AVZG/Av0htp59RwynCs5BavwNoJ6gX/sPqxNxOo001afCdYzj2Zw6zCFBzYRufeq9PnYBDF9Q4kDZn7kOW2UrHD7CaFFTG5syHUC71IL3ZwyUQ8R5uG9uq9Ye9vSYUQfAHleaqAPT3i1O6x0Phxz4ffMB9qjr6MGGr5+VUss22Lv++X3mWOA+IKcR7mTUh7NxkarWYHVq15bXjLp/A8C0hOVVSrnun+9FmITjmV7JCdl7tuoNpAfAVCGOxakqpot52eJxkUtyX6MMgs+XpjyPeHKAUjaPKp1RRMoktV48f/MGbm3u4hd//zUGwEeq0zoLqZmHbyok95j+lwwwTzpmH6YdX8DHPRPjaljhxaEFWiEVx9JUEQszZZWMKWSvNdvYbXax2+iI3Wh1rcFNEJrlAslRA7IdLZLhhEWQEboUNWE0YEzfS0bMhAl+svXmtfHg8dKAfWcMH43btI+orZmeKyyVvkDu53hHHcR63eNmqr1D9rX5yg7spqG2DeLltjd+OtvPCo8urSa7pdqJlQ2sr5JfIjpn/gkC3Xw2i4X5BZw6cQJTE5P6XTJ4HBD8zEMRJw4tiDa3tgSAWU5lcpuuL22CCATDBqBI60QStX4f12/dwflz5zT2XvfQGUksKDsoFgpqllNYCTd/2RxRh9jDG979yoMwDgTAdCsJJSguHtxw2FymjYri/dAwQgA8iBtjKuAU/Ba1QdH+hWCFmrx0Sotxf9hTk0xvaJZQtIajvRi7olvtjuYVda/dYUzVD5b60/xaOsK07i2fm4l65rtqwN3ZIC1wYf7oXksbHBnjHPzEBoFt1KE1eFfy9xwASw8XxjwXd9OAMqzApBd8X3Rz4LLdbe/gzIMn8I1f+1ZU83mlvOnAzE74YU/hBdRu1tjZns7id3//D/HMs8+jVJ6UpRdt2/6HN5/BU48/KYDRaTR0OKDGnOCda0yhMqG+g3qngx/9dz+FhpK28mqU4cLtC3l0fDu76UDex/p+tjcKgA9igKMA2JlxPu4Tv/t7r2pC/x8f+odap0yJuhcAixfu0+6RALiPZo9AgFH0rJi1ZCHV4YY87CHf76Ey7GIum8QbHzyBXKyPTqMm4NvpUVZkqZrVcgXFbEoAmAdQDnDeRwfA3uTm52SOdW+KIWDI5saepixJUqfbUgQtg0xIWnTVjExPazawbew2Ue8Aq9sNWZvxIMfXTDanwb/Lg1IAInxf/JCeODSs6XWZ25KtaTxYap0yeoKwT2u/SyDYiBQ0wQrmCOM6uvZFNdxiuKIVQT5PpIacSofGV6PqTD4XDobxYUdNXfPTkzi6dBjVSklpcDevXsFkqYLFhXk1ZjHml+DpubMvqlO+VK1gZnYWhw8fVqUky7Q4gr1gUcWxxnnG+fbiufPY3t3BjRs3dKCeWVjEoeVlSSqmJ6tIMxgkReBCF4oMUtQqExB3Oljd2MT6xhZu31nDjZsr0tO2ecOCYw2BsLSXo4RPb+Ky680Pv1Yf+ej9k+De/+3frrV5cqKCbrsuRx9WAtMpY9O5MIpBpIyLSxDvbTypxL/tZhPNQQysMdDJgtdLsb3sOWFwSUiB4/hnAzJfF8ct770FjHSQ4D4Q9l3uX/xQIzaDbLrBwzqkaxrIG38ocdY14EFr65pbIQv1S7CKEHpg1MfPNFNrbOT7oESFGMDt00yYGZxWBFTt50HNMPIR5uLW4WGNstCI885orRqXJV9W0Q27vUksAv0SXeOiFbBoo6/CMFwaoYqlkZbR5j+PZdbIl3B4gEw6N/I49uoArwN/NxOkc6wyiBxUxDhflWHIpIIkoIjsw9NFLFQryPMgwMNLEH3xCvUSZuvGfaCQzgoA8/CDZBq1QR/PXL6MzWYDP/c7rzEAPlqdsSY4JhMx1nJg0ZXUaFF7RAZYbhA0Fw9smLTC2ja5kLBE09fpLzkcSgNSZSNcIqYmFiW0BUcHNruQ/pY1GRc42QGFDJ6RGYMBPDNnMC9gyYjFRjKBil2SvE+cYFInh9LOGACPT/smndDXQR9pPwvKHi2KBiw0lzR4DfyEPLgAiPdTyR5D/N8GABu+CaxIkDxoYIfDwX6w67IIw8sOmMN1Dc8jiyRd51FdUPIHTRnrIhHzNzc7i2NHjmBxfsHswBRHGWKSQ6QlZS7bO7vS8rJkNzM9E+IjzQVEh5fQnMG/xyaFWxvbeOH8BR2ozjx4GocWFlV6JOhWwxmBF0HYgOVWskA91Jt1fN17/8ErBiNPPfH4SPNoW50tmHsBMD1D7RKMAHDfPFZ7KWMIqE2mSpE2VNQMSzuoru6wofD1ahcnsImLGeViRJ0755JYVi8lhcVbiTsds8dhV/iwx6bDHJoNawyRZf+gY82XQYajIAsyFGFsK1Ev2M/Z+zJLCIJ4TgQrf1nZaqTzDgBY4IHCCrkp2IHDtSJicSR+60gf+fDJEzi+tITluRm0d3ck0+AcanTbpgVOZUFV5cUrN/D7f/wZbNLaashyfBKTlSKe/O73oFpieI4SbZBnlz0Ylb2GHFPzak3EMhl8+o8/g2dePCeRXyJjRvnReRAdCA5uo3PBN3Z+zxdy/52DAHD0cd4pzcd/8vc+/YrHHH/xbgCYHqNyV+8xCCCjIAQCYN7TNi2fCKq4ZqbSCibJ99rId1uYjA3xlgePo5QeotusI1/KS1vOscGD2mR1Qo0og1ZHXtw8jO1ntXn/3ZHHrZCs2mLAVLKKQRfpfAGbrT4aPAx1B6rgbdea2G62sbZZw43VtnSc/Xgcu11WAbIYJPheiEzSco8QS8iNX8FEVnEwf1KLqFWASzTdSgfQ8YfkDHcDwCEWOHqvHdRZCT2wvZLJufbfytIOgq2ZzJPErImJU5YHV0q9qG1lBWOiVMKh+Tk8dOqkJFHdZltOMKyQiV2MA1evXcf127fEmHM9nJ+bxZGZeUxXJkQMONDQ41khJTOvdMQWLl27ijtrq7i1ekeOHhPTUzjBtbdQxmS5pL8hH1jExZjG0mkLHkhlsLG1jc3tmv4m59vt1TvyTdd+uc+t3sf+qDKkxi7g3/zq/QHwd7zjHXosDwGkDW0M2f6kdbvLBMO8hVeQXRwG/2a2c/bZ97MrXKEql7xtx43nJgun5JIOPObq0O1TBw95p/NaWYOfrduqRIYxq9Up2KCxYsADlDO+WgvDaY/aZF/zFXQbdK/+Weu6/H9NIuFMNF+XW82ph8Lag0dNa9o3JfXga7Sfi2gIjcIibwddMeNR/a7vGVHV5ojgcqIrSmyEJlQfR9H1zLZ7r4ibI4UHfMgKUexziEd3n+x9JXGuE7Tz4/7vrLnWVjZ9K6wqHFYJVlP0tzcHEpPH9kRgJWiTNxiimk5iplDAVL6AYialiiEPTRyPfVZmuBb0u9IATxQqOvT06TGPGJ6+cB71fg8//8nXuAnu6MSkHSAEgLk4EQCbF69dKtM82oZgINgazMJGTJGVYlZNRyx7q0CrquGBe5y3gCiFhyyCCa6NcSUzZZ2F0mTpjhojTNDrp3v/WubgWsj4evh6uaEbiHOZgHdJWjHfPsY5bva1IK+zYyO9Q0TwECmLaBAFdtQ/G4+6HxhHVu2/1X9GR18EtvvAHz2Hg9cx4+sM9f4/o2JT0EeoHcT9FEefx0BaHZ6GpC3ljbrPiDyCjO/J48extLAoqxI5eMj8m4wvLWFoBm+g686dO3JzYOmOmjQCWDY/qaGKFYIYbcaoM+xha3cHz774oprHjhw6jONHjyHDxbLf02NYhSCDkM5QnxQTGFjb2sDNWzfxwf/tn/ytruxBD3oZAFYXeHC/kN9+SpULB8DctMUAs9qQTqIFOpJ0kScLQ50tvW5pB0MLsDqT2DKaO27+DgLDAEDoYgJYc5DNJTtw2sJsTIezQux2rtXqYk3oV8m4WALI4aBj5zjNI9My2+Jjp3cCYNOX2UlfBxw/2ffNM9IlDlFvRy1wXBw7AzXUEHCzfMr3SBcHlhnFngyZjhdHatjDmx99Pd75dV+LXr2mLniWy8zQPo6GQHYc8XROsbX//ud+XhHJXBw2Nmv4lm96O848cEqbuhw3OrTMaSs0gBs7WeQ6G3xyBfzmJz6BC1euo0cdWmiKjYLc6H028D4uJe4HwL457B8b+8Ghby7OrLxaBviffegHbHWiZIWHEvr7jqY7/ZSHiKsBaogW9XlBAkE2jw4GbaS1UeQHHRQHXVTQw5tOn8AE47a7TVCFQ9spSesyPIBOqqxInTbHFMeaN8Fp7AXZgIFgaziTg0RwXqA2l9Z7/HlxahK3tutY3a3rgHLj1grWtynNMIKk1gS6HGfJNJrs4UgxijUtKUsqMIFpkhU9Amo7bWrM8+AX/JD7OuTaIYXf86qL7meozjiAibL6VmI32yyB6iGfQ/AmVAusakgGVvc08BXuCKHVPrIu8rpYKd2YWf6tfreJYa+HfDqGQiYr4Hvq2DGcPn5cjhE5hnSE5lhZyTFtrNvC2uYGPveXf2khNa0ujh05ihNHTetLMOclfLK4HJd0dai3m/IC/sKXn8bqxoZeM8OGDk/OYro6Iau6ucUFeS3TPYerF/2DGS1N33TOH85byiqefvppyTK2Gblermju2DWygce/6Ydgac0BfORjv3nftfV7vvlbdY/4WtjMzg8l4zFamR1nw7jW0dquWZEVCkU5MchVQbItSnq6ktOwGqDMgYAt+I4IvmgFOALnjGrmPpKMod7uqlrEA7zs+GIEvfbaLX12iEI+h3qjqb3KLSv9AEXnHsrcJPkMH87/+Nhw+7+oZaCtBxbNrP4f70wLjLGCZMP3+Tz0/+WLY/VSuIWHPzk1mDRCGV+RrX9EnES68kJRb3Sv/PUS65BE8TVq/2HGv28yQt7rsQMINbe697KytefgdiHJCQ8jlNdwn1aqnbH3o3mna2f7ocgEHsKG/eDZzrMuK6FxtChr47qi9D6gAGChWsYUG0TjAwzaNetQTFL6auEmJYLkYgWpVFZy2U4sgS9dOI9+IoGf+9Sf3HNMvmoXiOUqbdBCaTWUs0VNax/lxbaLKG7U7UG00ehSjhYVbyMbQ84A1th1ObIlsx1ZG86ImQ0uaR67GwTmIzaSIyiAbhvoY+jH5+VCQC9ZezX7ZL9hkI2lEHuPOwfC1/HONLrw/rzRz9rP7rtc3O8B4wa2cAoJAz6I3KNJbUaGBxWylbsNMI3t2DxmesT8esOHM7YjJjmcEqUZstnMucGGNksEtIVkeWkJJ0+cwES5IhAo1w+yjDwUqQeM4HeAer2Geq0mf8yJalWgmIsRD0xkICzmmq8/gXq9gWs3r2Nl7Q4OH1nGoYUFATM6zqqqyQYOAmUCoFRSXrq0aQAAIABJREFULh8rWxs4d/ECLl65jB//jx+930W968+fes8Tow2TFlO5dEaNP9qMuICza1sHeTIAFhBg0Y9mS5XMpgWAvWQvCyWeWtsGXrkI+wIkdomgMqh7uLaxxK2DJRN2worr8oOR3p2myLpvxlx505tKfJHYWX2f5ajI3N1T5j3gKri2UgvfaG6EwyO/JtjfszDzC+firBGp121hbmJCMpF/8NR7US1kMeAmHphxNriWKhVs7exKJ0od6C9/9Fdx4dodxAoZpLI5TE9N4KETJ/DoQw+iyHJluy1DdPdvLZUr2G7WpRU8d/0annnhLF44dwHxdF5gbRT/yqS4CANorJOBKwe1/OybqTVL2cYQLZf7Y6Os8HiDHL5qCcQ//yECYN907bO2mxA1ykMGK2VsGOJ6pjj4vgEEuit0Y2a3lxi0kRq0UIwPMFlM4vBkEVPFLIrJmHow+u2mSu00lufmz6YppbW12JCcQIFR1NRFBk09DyUxNt9Rf5vKyH+304+j3h6ITVxZ38KdnV2cvbmie2EBRRalLfDBErVHECtWm3OdDWxmvycDBx7M1JAWEgjDJuzjltdAANaT/AKbOJpHan4cS5FsbuxdN8egjoSJzR2Xyum6jdxR9k4KBwE+Hg5aOCgQ4uZOCQ+98hlfnuj3kGXz2uFDeOD4USzPz0uL3ajvigBSMELKPNFvb67jyu1VnLt0GamYsfMnjhzF6ROnNN96nY7ApFwjMlbp4JRjRDK18X/5X/8Kt25uI1e0pL7ZuTksLCxgcnIai4uL2vWo4ebc5prNeYhhF9Qus3/21uoaPvuFZ3D99h1ZjfGDf8sqTdSz2sGDYOcjv/pf7ru2Pv7Od2p9ly98uGcEp5TOuKzKpRX2ZNZEbQE8VjdW4lqQxClMJwBpHh7UTO1NutKbW7yvO5foOZRYGw4vkYYvvZ4IEaalLFg+2mvtWxUz/G1/s/vnfXRPjR4YfEy6/MY/6x3RalLyGbv/PAhQGiicILtQWwHolBD9sLXHZJ3+2i2gi9+39+2uEmrKVhw089yMsBEjHg5rUceP6Pzx9+Pj3L/2Q7GICzHxPPC5TeP4Vfo8MerRDAAIgHUfWcEK66n+5oCWCXTyiCtGnOTMdD6NQ/PzqGRSSHR20WvXLa1xMMBEpaJ1YnpyWs/V6cewsrmF21tMBR3gp3/nd+85Jl81AD4yUR1GL5CZRJMlCADYG8wjAFg3OpwgwrgObK7fQnvNoUfNgNCIzrefRfW5KhmEBDZOaDshsUnLmrOUcBXdtEbsM2l0A8H7N/+Az21Q3YWo3S89vu/s3/eAvRP95b/tf/ZuQNn9Gf03ZTEX3BgEwoKVjc2ioFd2t4bAUIcrPf694Lc8mtyRzmiP+9T1D9fF5AymBWZJiU2O3CwPLy7i6PIRSSBygcnhTKQjgzQ83JjIfnS62N3d1qZKBoJaV1+kxLA4k59MyQj/9u3b6mSenZvB4tIiSkyManckKUixfB4YV/4uGc2t2i7OXjwvALy5u4Nf+M2P/11v0+jx73v8SY1tT2gie8OJ6OVPJazxX4ho5GmYoJisHTcMAnKXQAhsBc9OMhzyDGVTx74oTv5xARqBGmNsuajr9MtFUjKGcCAZDZTA0o/GbXAf8aQ3X3D2lLtePsgjsrIwH8cjUXN+38D0ORT9vb1sqwXgyBFj2MM3ve3rcOzQAiYKBTXDERzQD5WuDgRD9IYm43/+0mV85fkX8fT5SxiQYY7FMFkp47GHT+ONZ85gqlxCn0b/iaR+VwCWi0AuIwb06q3b+IWP/ToSqRySlIU0m7qP+WJhT/OWb8De8hR97XxvYu0jB8YoqxgFQft/79XaoP2zH/z+fYDbwK/b0NEVQWNE8fN9la6VnEQQzDj6eFaOCYlhB8m4+FUUUn0cmsgrgpvuEKl+F8NWUx3VMzNTut8MSlDZnI2dtBxLWRIWN2z3kGUqG+3m2LhYa/Wx3RpgY6uJa3fWcHt9GzvNNvq5AtreGBhYflUfFGYU5AlBUiBmMVADfthgReWgDx9nI53h/hhbzsMQLOGssO0r+4kD32/2OuI4CLhrtWwkB9sLSvYAFB5gUynJtmj9R48YNvSws31uYhKH5qYxWyljqlpCtZQzL1TaPw16duAYDrHV7eOlS1fx3LPPIt5n+lUCb3nTmzFRKmOiQteEuECw0rNCvG55sqID7tmXXsLz569gc4s2ancsQbFaxeTMNJYXD4tRLhcr8lunTEYerPJtoi6Xp4k4tjsx3FjdEiPMprn11TU9D8cGg2j840c/en8A/MS73mlNlCGW2dlVgjY/aPL5otdcc8u910Oyo88xjnHJQEKcoWUNWErpiHQLDfcC6m0LjRjt92ENjWKY6P1T43CogukwHKq2Pt/9NfvvRw9F/nv+vVE1+oDB7K/Hny/62DHbOnYvGe/5buM6flISL6O5E/6b44Lfd8DLR3M+++FF721fQ7y/pv3XJgrqo79joHuvrHN/tY29PIbrLJ3Qqyk+L2VQO+zLWYX7plh3ALPVov7l+k0kZWlpsemsBGSzOUxOz4owWVnbwuZuHVt0lkEMP/2p37nnfv/3AoCjA8QBsPTQmowudfAFO9oq5lSS+QO//MPsW+zi+CI1fpQMHsJiZsxu6AQ28mx8Q4NARo8Nv+6sMsXY3GRlMRI9/Vlt/79rAEw5x57FlildOgDYQm4bdJCJRBYVvw5+NcZsVuSaRdr+bJDb1fEBvaekGEqNAnHxOCqlIh48eQpLi0tiF6S10q8P0GMwCRchansJINttlVgr5ZIYCDaC8SzJRU2xn4HAJ1vMsAtaAOWLeSyolMcwBVqjmWWR/ooNCp2YmQh3+epVAWD6YNI27Wd+/f5lurvNGDbBqVQXgADLxXyd1LCqlLoHAJuGVj7IPnapcQtM58sAMIFGkIOMFlGvdgSNVBQAi/GlLUwEAHtYzKi2EBrwWH7j4uSMvy9Sjiv2bAgRdveeK0dgYw56zH7g7I9RlCpZ7X4H+WQSJw4fwmMPn8GjZx5CIZvG6q2bisne3amrFMzxzWATNrl8+bmz+MxffR5IcdHrIjbs4tjSknyFD8/PYXt9TQBYchIGi9DSq5BHulhErdPBL33s1/Dc2cvIl8u6FgRytP0SCKM+NkTv8tqopBcp8Trjo+jtyGl4P9Ddf4j29/3xT92bhbjfdf4nP/C9e14P54deZ9DDktXRYZy2cmxC7jGFiWzwUA2BjMlmqTwe6yOTHCLWayDZ72K+lMLydBWHqiWkaAfVbmGiWMRUtaJ5SNaS+toBLe6kuR1Ioy9tLFlnlT8T2G31cH1tC7dXN7FR78rWbLvBxqkEEnQDYez1PgDstnlyBvI1OcyT/QCY7gr7N2Fee7HJTqQEm6iD2Dith2Eu+Ea7f2P27/vnPfd5HwDf/7uyW4yApOjf0HULvqhq/lZtmBHnnAMpFLMZzFbLWJidwsL8NOanptDrdtBpNUwLS8//YkkJeF/60pews7ODlZUtTJSzmJ2dl/xr6dCCoqjJ1FcqJbH0/FqNU/0eCuUJnD1/DmfPnsVLF85jY4ONtcD8wjSOHTuBVCKFRx55RBWtmekpWWVRLsV1i7ZsW/UmELNm3dWNdTz9hS/imeeelVwimyvo3nBu/9jH7k8uPPnN7xIAdmcJycMotwpnCJdV7C+kOgBm9cA14Hbwiamqxrmg16E+HPswALw3cMobNv3no/ETwn78vku/GxLM9FhPQ4skuzoDqrF4gE1cdF4fBIz3z/soUI4CYN9r90tQfMxFP/O/o24V3H/44dUtB7z8njtcROUa+wHsQX8jCoAPOkxG38d+EG1uNqbh0N7lji0uPWOllEU4kZcsRhgdUc7EsTw7hWK/pRRBvmaG72xsbMrzf2pmDrFkBi9dvIRap4taxyQ+P/3JT95zeX3VAPjYZNVcdMMma/KHIIkIek/brM2L00tVI2Y1jNa7AWAzfB9rTqKlKX2fgE/hC8b2OgA0TXAAbkFuEAW/LC/Ip5iMGjunnR0LwM9u4v+/APigOxfV/vD9RV0dRqfIAH7HYvmxxCM6OP2U7U1yIyAc/vD4sVbWd1bc/X73CEZo9ZVIIpfNYm56BsePHcP05KS+J3eBEC9KiYI2b3k7s0FhiGIhr398vewWZRmEz+1sK0uicohYWxMruLC4iHyenaZk+a3xhsDXwHNMTOvOzi4uXb6Ec+fPY31zQ6Vapsn924/++v3wxl1/Tgb4IACcSdmJm8y3ykhsyAlxyGSBqQXWYq0EQ9MpixFWilNSrAR/jyl30VO0gRqbS84Au2ew2D8lXXFO2QLsutxRZWAUWWrPwwXPwZzGSnQwhUVSi/1dSg77AZ4zwNEF8V6/PxpP/S7S8RiyceDkkSP4lnd+o/w/aW3GYAyyUrTC86ajTn+A9a1tfPQ3Py4wxX4DHj6oAX77W78GZ06eVANkbWMLszPTKv2yYTZbLKHWaWGrVsfZi5fwuS9+ReyAf3jplPeGQE/sJsfRaPOLSFLIoHgjbEQH6c+1/xDhmyJ//mo1wP/0g9+3hwF2j1SzvLO2WxPuxwWA2UgUBcD9EChCC7VUnB3FTST6HVTTwFwhh5MLMyhS8zjoopzNYqpSUimc9miMX43nGMHaUwmc8bgtlp2HwI2VNazXW7i1totaG9Lw9mJxafB6g4SAH1kZd8Rwz0+OU28gU5UnrL1+3fe4C9BWjbr+KGsXLvp+ADyqmEXHNQ9+I6vLl0tX9u4t0X1mvAwcxABHQTDn8UEAXY/hgS9ol60syvI7iYoAhPvdYHmYwMzUBB44fgwzkxPSBpeKRV0b7k/U6QoKxGOqZH32L/4c62ub8kY+dnxJlZNivoAHTpzE9NSUNK79VgeFUlFWeNSDZ3JZbG1tyS3i0pVrOHv2JTRb9PxNYn5xUY1j0zNTmJqawqOPPqKSv2l1+7K2M/fwPkrFiubL5cuX8fRXvozNtU1s17bxjz/yH+67thIAu9xB60bQhDoAdmC8/5pbbqsxh1xDNaaEo6wqQ2zBr7WejqrQwfGJ8yQS2bt/LJl7gzc4jtdcG6Pj6pnW2EiCq5NM0bHgYPIg8Otj7aC1wp8jqpv1eeGVqbsdsKN/i48RyA2NfpIlBqvJKJDm96TfDw4o/DoKjg86IB709w86cB70vREjHTCbA2DhxoiOnmFVlAjysEj5E/eJXm8oj+ilqSpmmUTSbup1c8xzPFfKE5idX5CP/NUbt9X/0ejy8B/Dz3z8E681AK6YBCJsxjYYLStbDLCadUyP4puLdyxGB8Jdb64Lr/ecssJcCHpfA8AEHuY7S9G40kbcrswBcHgONb4FmUY3LDD/PTLA+/DJvoNAsCA74EEjzeJdunc12IM8xCblPpeIPQDY5CfGr0c2CHVdR+yw+nayY4PGVHUSi4sLKs+RidBJU9YuFmxCpphpb/yXzaZRyOVUAZDlGRcwNXTF5Ylrp3xgbX3dNGyzc8ikjRnmPZZti4O3cM+52BP4Xr50CXdWV/X32VjHsfhvfvn+efV3mzFPPWESCLctcwaYfr/8fjoENFjKmlnOcPPl2HT2lYwMN3SV/mjyTQ2wOn+9eYAHSOu6j34QlNKlZ7S4y0fYAJrr7Z0BJgDWArafAQ7NPlEmwRdFPo9bTN3t/b/sNe1r4vRFc78+2J+PtladTiuEgvQRHxrges93fjuOLx9GIZvB7Zs3FASwubmpEeM6w1S2gD/587/G5SvXcPX6FaTZIIgBjh45hIdPnsRDD5xCt9lCIZsbWc1l2EADC1VoDIa4cGMFn/nzz/1/7Z0HkFxHue+/CbuzWRuUoyNyuNgYeFAUPJywMZdgsM0l2ORYpDJQ5SIU8EwuuCYYHhcnDAZMMNgYLrcI5mHqAg94UOAkW9jYlixb0irsSptmdtKr/9f9nek5OzO7q7GwrPOfKpWk3TMzp3/dp/vfX39BfVvVYlZypwzgAdGspXm9ZRH3bAtQNKF7a1UoeuMCKvy/8WrXBeJ/vaGWucR9phMDZuuCpdcEsMv/W9S2uXKkCAJNa/EYFwhZVF/gnFS15HauXJUT1q2QlX090puqSHca7iW96mtYLuSlgtjSrqyUslmtsomsPTv2jsueiSm5/6G9smdSZBpuo0h4gBMOlM/OdGplOohkHFUiqAWOepFtDhZlb72Nn0LULbzmIxpYicKxaa4q5gIRbsR0YfcLjeZY1Qg6v27EXCDCZ6DR2K8POJq7O7T0gXELXSQ4ELwUZBHQOIGMaAq/YsEVJijlRQtCHbFumaxZsVxWLBuRdWvWqoUYQXgIoIJ/fAVV/AaH5LZ7NsmO0Z3qkjA+Nil9fT0aa4FSvief+C+ydHBYXSXwtdnOjOTh393V5QuSpGV6ZkZuu+122brtIXno4VHJF1CDpENzrMN17H+edrrOczgNWLdmufR0IY0aTk7yWsYcwhiW5vH9+7Qy3cTUfnnSua9rKTbwywvOPqsugwzsW1r+OesNWb6vLU9trdO87z0Kv3gBbM+li39wgb3gHLo+6HOiWQicISEcK6ELV02LwPc2iIsJdIfO2YgrsRLw3uUmdFuwgMDQ0NQISjiXRoYnTcXmsiTZfeNvq7iH720kTMOfmUuJCWD4+eK7TFjrGA10Ez7fCXt3mhIK+EbfFbYl/nt7f9ge42rfCzkeWoBNAKPv9JktIW88ijm5vOGIi8R0BzeoJbmUPGnDOinsG9OAORegW9E4kaUrlsvo3jGZmM7LRKGkVmA88lfcfJBdII4YGvBzmK+o5n1/9ShCU3f4cqleALu8vbWjCcurpx3RICuCxR+YRcUB9ROZ70j1u9SH3flgqk+wP3bXzg2O8913l3WHpNXp4ALhj0/qOldXspqva8NBPO/j3vqCZr69kWAI850EH6UDLxD1c/7vM2K4nJQ26dfcRWyA2oMW37HZfZm/UzSgw3uAlQyTq99hlksINoAVFqltOrSaFCwYiOLF3319/dLf1y+5ri7tDwzcDEofdnepX9Us6rhn0pJDRSkUftDAxKoUCnn12UTgBI46unLdzmm/DLHcIR3wI1Z/R+dji3RAj2zfLnfcfofuDiF6cS+YCPKFvFz27fnLdTbrtZedf4FLcaSlm3GM6P8OBLBOslp62aXC0byLfoOGNqs1xQtgLHz6WfBh9tZgnVwhVAIro04MmsrN1aO3gDct7+0twHYs6ASYz/vrn0VLbK677tjkbX2rk+Q8eanjAtgs1KGw0InbDyC73m2QsVnqcMezcPUouowQCIY77ZnPkJOOP159GSvwlUyn9TgW96bX9/XqEey9D26T2++8R/7w5z9JDlWCujpkcGBA1q1dLWedfppLlF7IS3e38+2FFbl/yZBMz+ZlbGpGtu4ek//65a9cbuKuLpnOz6gQxv3hODcKAmkQBKcCpokAdsx9YYa60yo317XrAvHRN72mzsJoAUFmOUFwpLlAmA8wrNsQxjgdKEAfZ1F2Gy5I8JevSlc2JRnk/p0uyhNWj8jakUEZzKalK1WWpUt6paczoxb5QrUsE0i5h7RVKZSqnpUHH94hD+8Zl537SjIDQweCbjq6tMAFqu9Vqhk9GocbC3IJ55BFwo9bHSs+uDM8gbCFsk44eCGiz1Hk0lV7Ot0aU3PtCRfySECY5b6JC0T4fhMD8UW+kSEiHPMaZ9LAQh3Ns2VnXdMnVzOmuHtG5hNY2eH3i+ehUixqWjQEyC0dHpGTTjhB1q1YIdWZKRlACfCZaUQdSwd85rtzsmP3Lrn/oS1yz91/1w2cWrpLZfmXjSfKqmUQ0cvVqtzXBx/wvBqhELyLsY+N5Sj8tHeNys7du+WuuzfL9CyCa0X2jM3IhqM3aB+uW7tSnnHKSVIqTUlf74CsX7tas8ogaw9E1fKlyzRrBP498tSz5l0RX/a8c6LNQOgGhswHyssHpDcSwNo/6kWCbBC1LBRqEfZzHbLk2PNo85POR0jpFbjLhPNreNJmJ9lOj9RetrnR+RoGNF/wJ+pj7z9rubLtHuwTwrnQxllcJNscYiLdNuAmsONjzMZ7+F02nu3UxfL6hsI4SkPqx629PxSwze4//vOwLaGADsVxeN+aOcq7QOC9OAtR/lFqVOdiiKw1xSIyR+iQdwVvyiLPPPFYKU7sVwGMz9UUiHCRGBqU7aO7ZDLv6kVMzSIbmcjVN/9nyzHZtguECWDrYEt5ZrtzF83vopJ1sfaLoy3EUem+OeK3pnLDRdoEsAv2gqXN5Ym1xcsmSvxMJ0HsmnxBBessjaL3CapdeiRnHXBOD8ErWsjnfa4PygWWFaDRoMPPbJJwAtil/NH2+zQl1ifhdY6lF8P+ru0Bq2uEd/gPxXFtUDsrFPC445na8dHMTF4KBbg2uHQ2lrKnr6dPhkdGNMtDZ65ThUd/f58e+4M6LL7woVVLsOu4SADjWGSgDz7CXSqy8SdTcYngMx3IZgArV1nypVnZvnOHbN78d9mxY7tOtCqStSSyOwb793Z8gM+/wFlufeEKBL+pEPbZBNBeV+nQVYFTrjaha+oXn6cX5ZID9w1YgVQk12XtsDqelvUEYsZFzoZH3+hjzQzh/VZdH9b6wz0EbiBbonibWK2/bVPabBCbpcT88qLJvMkOLvy86FpJa0o0fe5RkQrWfxQKKZfU4njiccfJ8cccI2tXr9QNwcjwsF6LoDYVqzMFqaZzsm3HLvmvn/1U9k2Ma1o0uEhhs3HOc86STmS2QEq4qYIuUDjq1WCLcllL6Up3n2y67z7ddOBneiyMQArvA2xlfEMXkHCRMSFmz0HcQtzo+BNM23WBaCSAdR40Y4LmWsfmylWAw/NhQXA6NrBT9Rk/dPxqYv6K5PB3qSDLu3tkzfCADHd2yJKurAabwFe4OJuXUlqkmOuWKRSwyJfkYaQy2zMu2/fOaFUuuDwgTzuKsqQ7upyLii+fjXvQDQk2d1Esh8t/atlNojEY+ALbAm1jx1xPwnkw3IyZcSTuumLzvfoUt/ABjluQwz7XeTZmiAgXd/19C4WsYwYxCiqAfbEEn8sKOVW1uqLGMIhmiYCPvMy6XLhwh1g1NCTrVyyVwb5e6ezpln3Tk1IozsrA8JD6ZmPD/9+//b3s2rVLZvNF3dz1d/e5SprLlstxTzhGBpf0Sm9PTr88ikdA1p4Ol1t3z7798tfb/ia3b7pHfbpRXKeoxUI6pCuXlaOPWCPrVi2VFStwqjcgg4PD2h58F/oGczk2kMv+x3PmXQdf/q/Pq1nDg2qJVp5XXccCC33kCuFTj1nQPL5fmXrrpubUVUE31xJs/YnrLeOBel8EdxuKNG8jjS2HLt2aWR1NYEbGIT8GbA6IC0Abi67+mc/G5N8TXhtqndA318a4fU74dyik8XzX0vq5jZZpLZv3wvW+0XPUSG9E+s6qfsY2E6a7ms2Bdo8Y4/pvL741m0tQkMlENJ4DaDgYK+0UFRXhnrB6heS0aJNrm+aCh+Esl5PxfftV/JbKiIUoa0nvK286yD7AR43UskDoWutTBcEHDy/k5cRLk1Z787vudHy0qgnayP7rkqpFg88tvrXjdzvW0h2gSwsZWdgMcq3qm5Xz81Zghe7TSGkVGXc8Yo7zjdbzJgHItftr8cjPZ+E1wR2/rvYQuPy6EHiubeGVSD3mdgHRQ+gSMgf+gu7mXHoz7xYSBAKGD2/kLuJNy07shJORL/bhb0Grwfm+sW9Bn6j/IXZfahFGHkPX1whoQqlfWINzXTkZ6O/TSkUIfIMQxoSNsqsQwpqrERYsDZBD/lmIJ5QYdgMf2Q86UigeMaublxzyyEpZHt6xXTbfd69sfeghl2oHR2tIY+P8cXSsfOb6A7cA/9t5LgjOBDD84rAIIPcv7hNiX38Pv8WOTl9W0qWF0wnMC2BLpWNZIkwAm4XRLMaukL1FyzuhG1qAraSybS5rae1s3Pue8anRLM9veFSrAtqnQosv7Da04wLYJt94FgibpJsJYAg0WJUK01Ma6NDd4Sz+e3ftkuOO2SCnnHSSHHvUkVrcAu4llRImOW+1riL/t6YikJv/8ydy74P3qdUfOSlR4e+cs8+WmYlJGeztl39s/rsWDcCEP7F/Uq3Iks3J6OSk+gOD7+TkpJZ7xcQJdwsEVGjFK1jpg6hxnausCqGPN7B2hlbLVsfoj5YLRO17XTEIywKBQgaaO9pngdA5rupSjOlmqZJy+TbRcbpZ03QikktXpRdHpFMTsnygX0Z6OmXFYL+sWNqvmQCKszOS7uySKcnKI3v3y96xcdm6fVwK8LcuipaZLiH/drZTFxvNs+zTRelC7IvSpHwZU73/qHpnbZYPeeo8FXNRUBeGWJBROHfZ72zjUico8NwHPsBO0NZnbag7Fm8Q5Ig5qZEosOfDZuX484P7UgFcdAVY1PcZ/FMVLfWsVi/kMtYOK0kFVQvhqoI1s1zWClfV2Rk5BkFuHVl5+jOeoWfBmCvhwtDZ3eWCanPIo12SvXvHZfPmzXLHnZv0+/L5ggwj48OSXlmzcoXmWEdsBk7EkHu4qzunLg3ghiPkHbt2a3nqh3fskV/95r9l7/iksyynUBLbVaLDc3XkkUfK2rVrtbLn8PCwPLJtu1qEz33n+1qshu5XZgG258r6w4Lc1FgRZOqIC2Atb20B67r5dyfMYOtO5lwqQ81z7osxWAEcE801zeH6IJrPgjGGSnlhn6vxDt/jq83ZPYSCFdeHFuBo/rTP9aWTzJXQ3mvfH7Y7OqmztK5eMIapS8N7sPfCsKepRv396ibBB/BhDdXYE+Trj9xBvfEvtokLx3Idb58qstkcGDeuhG3Sf3vDj4sBq609diqEPoQBDZZf5MXPzxRUp+ER7ERe4IzI0oEB3Tgi/29+2rmu4QW3LxhZUCsC7ymUyvKVG25sOSbbtgAfvXSoaoBN2LrjWHeArtZAn5euiDB2fxQR5vILAUeDMZhdNAesX3y0Yy1KGz+FxRBDMck0AAAgAElEQVTZB4J0JZbuI/651qm6eGiyfZdlQgdbIC9NmM4nfud92ue5IJo4Y8emTqy65OB1IrUuuKOWYdXErWXHry9x7FphD79/2qOHO/Jfwj1E7hK1ltvDalkGjaFPUxu1UBPVuBontU0G0jHB2u7dI5wl3uX1RcYDiJ/e3h4ZHFyiEykmdojhnm5XNAPfCbGI4DX3XydkS/ArzHZLqegWeBy1ju0fkzvv3iQPPrRVf4YgOb13bJDUYO0Wo8+2YQGGAA6Po1DxMLQuoKQnNl+YxGE10vyjfpPmch/6ggLm5+Yt9rZhg2U0nBTtuTLfSZTqROYMEz540NXKppXWskECeL9I+MAPLVQQW/T1OYrtvGzyivvGWSeHwT76nDbY4emz5DOw1E3sWhPeFcVBKI0GvUCIVUq6i8cCv3bVSrng/JdoOiZMcJlUVjOIwwUmP1uSfKEkY1NTcsfdm1QAo8AJNlfYiOAodgkS/M/OShHBWkjRNDkpmbRzu8BkOIMypBlMsIXIV1CDEm3j4hcLbKhg0dJNTS6n12tVL89TF0IrvGDlof1RfLjoWfvbdYFAFggLWHFHrz7BPHxp4b4xW1IBoBW+9HjWZYjQLBClkrqewLcQPrl4kKq+siKeiWyqLOWpaVnS3SGrhodk1fJBGR7o0WC56en9MjVTlL2TZRlDdof9kzKDz0xlNNCtKGm1+KIIB+ZzzcPtS5qa/7vmdUd8gP9uZeItqhZ3YXNKtKB7iJYNIr7QxxmHz0yjKbc2r9UGbKMFPlzUw4Ub6QnxMuuhWdIwDlRUoFxvlCu95g6hYwQlyX1lRH1W8dzh5COLw4mMD5JzlVG1gA5YwdUGYw2W4UpJcumyDA/2a6aGNatXqnsQRGyu01XdgwiGa9kMUkrO5OXOu+6WLY9sk4cf2a5juDeXU7EKA8TxGzfKssFhLck8snSJFPJTWqUR4wfV41IdnbJ/oiDbtu+WTffcK6O79simzZvUKAUKYAGLL0rVH3PU0VqqedMdm2Ry/4RcfNn/nndJ/LfnPy8SZLomedcFs+jZ5l8LK/j1T4PmNJ+tm/+tn9QKi7gS736AcQLGeF41aNAb2TQwzm9u01kXRIfPxDOOtuD6DMawd2uwvnd/+9SHfuhgPQutxTavRnO1txLjvaEFV8UetIrPyhDJm8ByjPt1p6CNlQd+HgbEhddFWic4kQjXJmNm92Xzl/1fNRTEp2aLqU9Jh2tMkIebxfAzTHCrq5vvD1tPTLRrAHm6wxX40JoAyCjjKsZhjdPYGsvp7It9WECsnvZqQCsq+NX+uIKpKenJdepJYX/vgJvvC7PqdfAfNx3kILhjRgZVAKuAtF2F7nhcoEMRgRP+5zZ4nPnbVTqJsi8EPlRRZ3qrp/5fA2prlgD8XxMrqxiGAK6lonEBcUFJDR1PTlDZzgPZCBCWodkgAgFsU6SzpR7cl9l0bTIO/7YdclMBrMudCzzTz/FW4tB64koze1eRIMef8XUWVW9h1pXJjmbq2+2eUUw1xtEFztVpKp+RQt2OfZ10fehVzGDDUZEK/mgN8KqvkY5gEIjhTrX+9vX2yoCK4F51hIcQhjhWVwl1p8BEmNYjciyqqDmOMbVz56jcv+V+eXDbVj0SRH5XuFLohGGnBN4S/tlvH3gaNATBhYttKIDdYufSsWn5VPC24IJABMPAYVYNe7hNACNHbtwq4DaTTmzCoqfFPRC4qVHQbpNkAhi+ae79cwWwjaewZxv56saFbTjJxiOzGwnlZgI4ncq6qpDwh0SObix+mPaQ9kaqmgcaBu/nnnmG1ndHH8+iqk+xIAW41cwWpQDh2dEpe/fvk/HpScFiNjU7LfmZWenp7lYXCBQkqaDEdGenFKZnIhcHWChxKpXyfsjuSNqNz1AA6/+7u3QSRdvxOz3qRYlfPyE0EmStFq2DKYDdWHBBcNAHyAKhzxr86ktuccGig7EBK7A9uOh7nIygT2EJhitKV6YqgwO9MjTYI5l0VSYmx2R8HHle+2QqX9Uo6zIYZ7JSQe5hb+RwPunw5nObGshiLFZ6WuP3OTom/eTaTADbhsE23SHvULCGYxjcG1nf6663Y9fgja0EcPj57jonusy6Z36V0fgoFOY8t/YZWKM0jZsVKMHc560HWlkrcK/Q42F0kTOl698pKUlPb04qpbyMLFkiy4ZGZN2qlbJhzWoZ6OmVzmxGx6fmtEa6tWxaduzeIzv37pa/3XmXPLh1i3SmslqdMV3NyIZ16/Qzlg4PyNFHbZCBvi7J5dC2vKYF7O7tl3QmJxNTs7JrdFym8gW59vrr/QmDKz2NdkNMI1h12fCIludFYOkHv3zFvAvmfAIYnDVoOHDjUoslyt8is4FVEvMWTrXvh1bcFIxuTgCrBdhvUuy+wVuFWIfbGFu1NxPA4RG++1y36kXuRoGVuNFcjWttPIZuEqEAjo9lE9ThWG40nzT6ffw6PW0NeIQbdRPEtoEP02Iad4yl0EXC7tUEvj2jcQFvP8f3xwVwyCObctZpuy89DVH9ZRubCg54oxfKvYcbDri7mRbBZQiqy3WkZVBjjHrVB75YKAoKpOB9/3HzQXaBOGZ4QLNAVHzgTW0noCV5oiotzgXCZYRwIskfUXihYgDDxjpn1dqOKBzoOtDwa59XLi6A6xZ89ZF1lVbc5spNzM6X0nWAiV2z/taumveZbnqBic/6CbX2v3pLbX2Qmg3SuCgOPyujmRhcFRZ7GMPBqwI4CKaygag/i0qE1nyCdWAGx0+19/qf++8xHWyFMdw9OsbRA1PnyFKfJ9GNEVinXPAaLCgYH3CTUL9h5HCFRaIrJ8NDgyqCB/r6ZHh4SI/0kEYsI/AZzsrorlG54867ZNv2bdqfCIrTo0afcNttEpyvOO7ts988cBcIVILT9vljSxurxt49nN7iHOZd9tV8rOa9VcTRMr6Y8M2C4YOscKwfPg82AWNdNAsGcl/C2dv5s7vdsx3dR64yVuDFzyhR6qkmFobaU1AbZeEEa+MMv8V9h0Fw0abVW5bjz6p3WHKu3RYYqOWD3ESlHpKVijzl5JOiSnqFfF7KCNpKpTWgASIWomv3+JiMTaNYBqqJzarvKyw55ULR+Y4Xy5p/Gouy+vj6gFyIX/MDdMekzkpjR4N2XIhIb6sWh9/Zv02QxdsW8WiSI7hdFwikQTPLj1uI3EankQ8wyoM7/0YngJ2PurNuwQKs+XeRJskHPML67gwJRQ1ITKVgpYJhoCizyDpSFMmle6VYhr8lxn5W8zKXUrBoOX2g80oVwlfrtUoG/075/0MOV1F2tmZ9VfEdGij8cNO519wGYtfbc9WMvf6+zkWsfp6NT9KNREiziVwTDmbcWMH7LJ0grtcNUr5eANuzq4s84gHSLhLfUnXBD9RcQXCtCWqNF0B8gz+xcvMsNjh5KZcKuth3VEVWDw3LUevWyerlI7Ju5Wq15iI/84R3ZxAYDwYHVAgjy8Pme+6T3bvHZffoHlQSlv7uHunKdcr6datkZAguDatkxbIhWbp0WJ8XFIyZLZQFscjIIHL5VVc6F5cSUuwV3UagKvrMIRd7NtMhxXxBPnbVtfMuli/913OcJdcLRZW2Olf7TbEXwOYKYc8WTj2Uv3+fre+RqINBzR/v24mNCuBqxW1wMYFEuYGdL69WC/XFjCIrJSbZJqdb+nOf7coaWie+44VYAouyrnl4vrz7gb2/bn5t4EveamPd6DOMR90YDCzk4X2H1msTpGAXao74dzR7bmwNVBdAbxmzew+/B4JW51kfv6CxRN49EMMCLm/+zNr1gxV5Mh2D6rU4STVjU1W0euVQf58M9PVIKT+rWZXgPofP/fKNN7Uck227QEAA64BWqxf2aeaz5yY5BJnpw++D4SyAxx2VuyOLyCqLa71nuoPnHNrnLqZuMlUB5jB5C7DLjgCrog52tTbqlR5mfQYJOEDAH06FjMe0WAHc4BQ4At5YAAfviFkvQjcFTDKWYSE+6Oz/WtlQ6yQ6xjaIzefN/coTMGuvDirHzE0mc6sfmWXaVc9zzbG7ju7Fl/yF5dmyTWh7LaG1t9prRoKYNV0/A5V6fL1wpLWB33ABFia/yLg8Z0ir1qFp0hAdPTQ0oIEdQ4ND+vfE/v3yj3/8Q7Zs2SKzKEmMnKWqMpFI252hWP5Ie6wuu+4HLR+IVr+MBLCL547GlDFBqUlbwPHLKPhQwVilHe8XaI78QeGSSslNHo0EsFouIOIzaU38rul2fIJ9E8BWwMF6y5L/wwdUezwWzBOfXBu5NITXWNJ622RF5Ze9cNGJzAvg+NEgLMBaEt37o+mRmx+fWNzUQlYsyIply1QAaGqowqxatzRvMoK8cIMdGS10AfcHhAfrxtqLWAjlFPJ5wr8126EuECiIYVZ0FRd+4VPRYXmZvQtEeP94jx3H4t/Ot7uWjSDa6DeooBRfHNsVwEiDVr/Q1srC6tyFQL8qxG5ZLcB2AmNVsmB10Y0S5lPNwOCyieAFZhW4SegiiXm6IMVy0ZWwzwBxp2TK3ZJCPjT403vxjGN323Bh0YL4VXc0iEUvhrH5xCkFskOYAA79dKM5148bm2PCCplodzw/cPiM6vPmF9yweELdnOkDUZs92yHbOQs82oXTCi+A8RlWaADjAuIKz63NezaGQiGSKvn0kVba3K83Nodoqj/dtbjjs2ic6fpXkUlNYdYp2UpF8hMT0i1VWbpkQFYOD8nGo4+Sjccerb65lXRVZsEec+bQkPpEjk1Mar7mB+7fKlu3bJcH/vGg5LKwKCM7Tqd0dFRk/brlcvJJx8kxR2/Q3Kr93cjDPSnjY9Oyfc+Y3PTzW6QUiDM72cJzqc8RXMrLZfnU1YsTwHpS63WAbYrNfVE3ZYElE3MEeNvvQ86WZtXmAbg22KkOxrnLKuB6P8z9rfOCnpx4EWYPTmDxDceME2r1Fsn4mArHj80RTotYBpDa+h8fKxaw5rTN3Mwi+Jndq31vaHjQOT54HuzaaL4OyriHbiOhUI0s5TG3zPCewjU+3MzgM239jgt7aw/2yHBX1axGvuiVbu7VFQKGnOiYyJ0YYT43sYwgcL/hziIFKgpmoNhUOq3pAhEkj7UDRhPxmVe+dEPr6oRtC+Cjh/rVAmziC5Zg9aXBzwDEB8VZcYzIf9ELM0tloxO5yxNeZ/LGBBofKO6I16eYUs2LHZ0rCgFa5qfifMwiOecki6PpnEO9BdgEsA3Nhbo/1D55AZrKB5+FD4gtsjawNarRO7Drwg+/wwavSHBhAPiggcjfRjMeOL9mpBmzhwLvMZ8695GulSq6GznAa1aJuQ7y9t3RhK9f4csxhuWmgwhX17fu+9B3TqQ6i5JtUnCMj/ylKH3oDCBlyeMYGqUQURUM95/NyFB/r1qEUWxjcmJCdo6OSiFfkC6U8NSCGGh31pW/1lftb9zDF77VekfYqidffu6LGxaJsIfdrAjq6K8p+XxFG52YsL1Vx9faAuc3C1o6GZObF/+1I10/afqBGQpgtcL4ClkQwPCDrm12amdI+jPkaY35/MbFrz0a8faH16HOu23S9H59v9t7WglgnR+CABb3fbXck9VyUX24NG1cuar+09ghzWIxQ3CLZm2Y1cUdbiAQv2gz2q4TqS9VjA4Cfzw7SBsFixYsbnq/pVnNu4zNgwlgWzTteBvXwV0Ar3BDivfAKmXzXCMBbM9gnfhJpaRdAfyxN7+2biMLC7CK8qAQBvoCQXChAMZ4cUUD4HJkGQicoIzmC8yv3nqG/NOYszOdLlhL/YmL6I+s4FBaFyqf8USPitP+5EEzn7jnDKdSCAKFhcZeJYgGWNtDp7LAsBFd6NcEE8C6kfdBc+EYq4km99M5RRPCkyovClo919HiHGzgbd7EPIT5BNNquHkzn1Kdo2OZC8I5F/+2wKzwdC40TIR+na7tTpDpfcHa7uNcECg3CwGM9JGZlGSrZVk2NCBPe/IpMjIyJMuWL9UNnwZq+ecLbi/Zvl7ZPjomozvH5Ze//D9SLaXV/xXFBkrFaRnoz8i6tctl/brVctQR6+XoI58gW+9/SB58cJs8sHW7PLBzVMqZmquBxlX4LAx6n/65/vQ1X2+FWX9nFmB7joyVWvTSaQ0kDuecUCCHz2SoCXC9nnBUEDzr/PftVCc84cH7MV+4edgb6Lz/tuoV7z5m91S3+bdTCy+k48IzXNcbzaGmMSyPu7VFe9sLcBPAocC0tdN+Zs9tXGiH9xwaH/SZDNxDQ80RH6f2mdHc4N8XitxwngwFftif9pwYY/sb94U5Cu44mMMQvGzGS4xYzFORW6UvUY01w22anUcBUoHic+D6o+srynanRXo6s9LTnVONoyfKMFhISr76w9bVCdsWwLfeeuvBdpWd96HiBSTwzyDwihe/ZI6QDCdi23hZZhKkctGFQic55IrCxq1mSTTfXxMLEO31i6Q/ndCSkX4SQMq3YlEnTVTZUuFTdIGANf81t3hGC/ujJIBLvmCH3aMJsPhiBquKsQj94DIoyGCZANS3uXaP6nubTau/L/iBDXb16n/ryjpqzXdUwoMVR0v++iwuSCCHF0pj6MJUFhW+U/kZDQ5ym2xXhrYjg0nYna6YBdiCZPAZGhzjcxEbPw3O8CmfGi088cUvFDf4XbsC+BNvfX0kWN13OYu0lX/VfNBaqrjmA6z/9xb3Qt4VodBNgA+c08h4cMYiFx37usplcG/ApsFxS0lnBZY63W27z/DH0eiWOhcRL9ysQDs2Ii7dmdssmQAOT4rqxGfMBUJtFJFBqGY5Cy3EutnwK5D1w5wyusEGv9HGz8ZqaMgxYQIBjIUXeWrDfrVxHVqATXjERUu+UFTOiM63e8Q1WKz1ODhIAWf9Gwkedf9xAg8LerkwI7lUWTrgOzmNnNoiTzr5RBka7Jcj1q3XUsg9/YiSR/W2Lkl3dkophzGdknyhItdcfZ1MThTUPQgDplyZkYG+jHRkyjI81CdPftIpcuLGE+QP//f/yc5tu2WyUJRJnLIEubHND9cElFkFPnPtdfNOwxc877l1p5VuPMEo4EQ/Koni/yYKLY0kTifMwBBaNI0dxC+e656ePg2ajSzAPuBNNyy6wUpHxSxcxgEXEItYEkvpaX1fN1YscNMfrVsfh2PCLKDhOLL2ecWt7UIFVBOm9nu8J1o/ApcFE5M2x4YCOBxLoSBvJmTtnkN3KhPi4WfZOhLl+PdV5fC+UADHNwp2j/ZsmPC1trnTN2un5br3J21BhT39XEvd6Y9DsRFURzmc6uN5xLOTqUoWcRq5tCzp7ZXe3m7Npw1jBYxJeF3xAwrgeR9KXkACJEACJEACJEACJJAcArQAJ6ev2VISIAESIAESIAESIAERoQDmMCABEiABEiABEiABEkgUAQrgRHU3G0sCJEACJEACJEACJEABzDFAAiRAAiRAAiRAAiSQKAJtC+BE0WJjSYAESIAESIAESIAEDnsCreo8HPaNZwNJgARIgARIgARIgASSR4ACOHl9zhaTAAmQAAmQAAmQQKIJUAAnuvvZeBIgARIgARIgARJIHgEK4OT1OVtMAiRAAiRAAiRAAokmQAGc6O5n40mABEiABEiABEggeQQogJPX52wxCZAACZAACZAACSSaAAVworufjScBEiABEiABEiCB5BGYVwBXq9Vq8rCwxSRAAiRAAiRAAiRAAo9XAqlUqqXGpQB+vPYs75sESIAESIAESIAESKAhAQpgDgwSIAESIAESIAESIIFEEaAATlR3s7EkQAIkQAIkQAIkQAIUwBwDJEACJEACJEACJEACiSJAAZyo7mZjSYAESIAESIAESIAEKIA5BkiABEiABEiABEiABBJFgAI4Ud3NxpIACZAACZAACZAACVAAcwyQAAmQAAmQAAmQAAkkigAFcKK6m40lARIgARIgARIgARKgAOYYIAESIAESIAESIAESSBQBCuBEdTcbSwIkQAIkQAIkQAIkQAHMMUACJEACJEACJEACJJAoAhTAiepuNpYESIAESIAESIAESIACmGOABEiABEiABEiABEggUQQogBPV3WwsCZAACZAACZAACZAABTDHAAmQAAmQAAmQAAmQQKIIUAAnqrvZWBIgARIgARIgARIgAQpgjgESIAESIAESIAESIIFEEaAATlR3s7EkQAIkQAIkQAIkQAIUwBwDJEACJEACJEACJEACiSJAAZyo7mZjSYAESIAESIAESIAEKIA5BkiABEiABEiABEiABBJFgAI4Ud3NxpIACZAACZAACZAACVAAcwyQAAmQAAmQAAmQAAkkigAFcKK6m40lARIgARIgARIgARKgAOYYIAESIAESIAESIAESSBQBCuBEdTcbSwIkQAIkQAIkQAIkQAHMMUACJEACJEACJEACJJAoAhTAiepuNpYESIAESIAESIAESIACmGOABEiABEiABEiABEggUQQogBPV3WwsCZAACZAACZAACZAABTDHAAmQAAmQAAmQAAmQQKIIUAAnqrvZWBIgARIgARIgARIgAQpgjgESIAESIAESIAESIIFEEaAATlR3s7EkQAIkQAIkQAIkQAIUwBwDJEACJEACJEACJEACiSJAAZyo7mZjSYAESIAESIAESIAEKIA5BkiABEiABEiABEiABBJFgAI4Ud3NxpIACZAACZAACZAACVAAcwyQAAmQAAmQAAmQAAkkigAFcKK6m40lARIgARIgARIgARKgAOYYIAESIAESIAESIAESSBQBCuBEdTcbSwIkQAIkQAIkQAIkQAHMMUACJEACJEACJEACJJAoAhTAiepuNpYESIAESIAESIAESIACmGOABEiABEiABEiABEggUQQogBPV3WwsCRwaBH7zm9/Ia17zGtmyZYt84AMfkEsvvVSy2WzTm6tWq/Kd73xH3vrWt8rw8LB8+9vflmc+85myefNmednLXqbv+973vicbN27Uf+P3F110kTz3uc/Vf4+MjLT87Msvv1wuvvhiWbVqlXzrW9+SM844o+H1MzMzctVVV8nXv/51+etf/yr9/f3yhje8QT7+8Y9Lb2/voQH3IN1FoVCQSy65RMAK7b7pppvkzDPPbPltrfphampKbrzxRnnBC14gQ0NDB+mu+bEkQAIk0JgABTBHBgmQwD+dQLlcls997nMqqCCmvvnNb8q5557b9D5+97vfyYUXXqiC+corr5Q3vvGNkkqlHhUBvH37dnn1q18tt9xyi3z605+W9773vQ3FeKlUko985CPyyU9+su4+8TP8wf0czi/bbNx2223azA996EPa7kwm07TZzQTw3XffrRsg28y02qAczkzZNhIggceOAAXwY8ee30wCiSYwNjYmb3nLW+SGG26Qpz/96XLttdfK8ccfP4fJzp079bqbb75Z3va2t8lnPvOZyNr6aFiAYYU8//zz5aUvfalcccUVTa2RjzzyiIrwW2+9VT7/+c/rPXV3d8vs7Kx0dnYe9n15zTXX6MbjFa94hWzatEm6urrUKn/kkUcuWgBjQ/OsZz1rQRb6wx4sG0gCJPCYEKAAfkyw80tJgARA4M9//rNccMEFatmNi1v8HsfksBJ/5StfUZEMS/Gxxx47L7yFukDs379f3vnOd6oluZkAty8zsV2pVOT73/++HHfccfPex+FywcTEhLz97W9X/j/84Q/lJz/5ibqBXH311eoC0uzVrB8ogA+XkcF2kMDjlwAF8OO373jnJPC4JwDfXoioN7/5zdqW0L0h9PvF737wgx/I2WefvaA2L1QAL+jD/EXNrM2L+YzH67V/+tOf5MUvfrFae6+//np1F4E1GJsX9N+SJUsaNo0C+PHa47xvEjj8CVAAH/59zBaSwCFNAFbed7/73RpctmHDBhW6T33qUyUMlGvmm3ugLhAI6Pr1r38tX/va1+RXv/qV7N27V0455RR5/vOfrxbNI444ImJm1spGEONBdrAO//GPfxS4C0AkwrKNwDxc9/rXv15OOumkOb7C9vlwqbjsssvk9ttvVxZw+cB9nXrqqRroBz/lZoF2i2nPYgcDNiJw+YBv9Lve9S51QbnvvvvUZWR8fFx+9KMfydOe9rQFCWBcBDeSn//853OuR/AhfmevA2G52LbxehIggeQSoABObt+z5SRwyBBAUNTrXvc6FY8QVsgK8f73v19F4Ete8hL1zV22bNmc+z0QAbxjxw51q8BxfqMXArMQoAcxhswUCxXAcBNAgBzEeqMXgv3wvRCS8B22l33+a1/7Wlm/fr2KTXxW/AUR/KUvfWkOh8W2Z7GdHgYJwv3hvPPOU9eUd7zjHeoG0SoYLm4BXqgAPlCWi20brycBEkguAQrg5PY9W04ChwyB0N0B4gd+vvfee68GxX33u99Vy2mj12IFcBh4d/LJJ8vHPvYxec5znqMBXQhyg8CEvzFeX/3qVzXgy7I7tHKBgAX2gx/8oFpwYcX+8Ic/rO4BAwMDgu+EUESqNFh049bsUGBDJMMXGn7Jq1evlunpaXU5gGgGl7jPbTvtWWjnw0KOTcgJJ5xQF/Rm4ha+2c2C4Q7EBaIdlgttE68jARIgAQpgjgESIIFDgkAY8IYbghiMi9D4jS5WAFsmAwhrHLk/+clPrvtIpDqDiH3f+96neYZxjblDtBLAJhLxYchHfM4559S5OsTzGJubB64PBTAEOb47zImMe4K4husB3CRgITYLcjvtWUinh7l/4aYC8W4ZLx544AHdIMBqH3dfsM8+EAHcDsuFtInXkAAJkAAIUABzHJAACRwyBP72t79pSrL7779f8wLDRxcuCc1eixHAYSYDiFwIuka5e0NhBxeMF73oRfr1zb4LOY3hBvCpT30q8pHN5XJzbhnWWvgXo4AEXCzw/aEARhEOZFd4ylOeMue9jYRku+1ZSKeHLH7xi1/IWWedFb0tFMdw3/jyl788x0d5sQK4XZYLaROvIQESIAEKYI4BEiCBQ4ZAo0Ro5jAAAAkYSURBVEITX/jCF1RUNisysRgBjMCtl7/85fKXv/xFA+ye/exnN2w78vrCCgtLa1jkotl3Qdi+6lWvkp/+9KfyjW98Q4PVmr3wme95z3s0g8IXv/hF6enpiSzAp512mlatg+tD/NUobVi77VlIx5uFudm9/fjHP9aNCsR7o2C4xQrgdlkupE28hgRIgAQogDkGSIAEDhkC8PW1dGg44h8dHVV/Wit73OhGFyOAkV0BfrkQnWHZ5EafC1cE+PGGLgfNvisskPHb3/5WXSeavRoJwoXkxG10Tbvtma/jFxLoFra9UTDcYgVwuyznaxN/TwIkQAJGgC4QHAskQAKPOYEwC8Sb3vQmeeUrXyk4VkcaMVgYkQVixYoVc+5zMQLYRCSC3x5NARyWCP5nCuB22zNfp8NS/sIXvlCQBWIhr0ZW4sUK4HZZLuQ+eQ0JkAAJ0ALMMUACJPCYEwjzAEOcIqMAqqyFBTIejTzA7VpMk2QBDnP/LmaAWJo0e89iBTAtwIuhzWtJgATaIUALcDv0+F4SIIG2CEBoXX755XLxxRfPyfoQCmP4mCLTwBlnnFH3fYuxAMOaDMvy73//+wX7AH/0ox/VADe8mn3Xvn371KcXmR0W6gMculYcqAtEu+1p1XG7d+9Wv+af/exn6g8Nv+V0Ot3wLbt27dLUbSgsEg+GW6wAbpdlW4ORbyYBEkgUAQrgRHU3G0sChxaBsNobct1+4hOfkDCDQugacfrpp2vxijVr1kSNWIwADrMmtCreEGY+gF8yClC0EsBh5oJm2RDw/jALBApmoNAHXgcqgNttT6uRYKnI+vr6WlZ6w2eE1uJ4MNxiBXC7LA+t0c27IQESOJQJUAAfyr3DeyOBw5jAzp07NcgMqcZQghguDytXrpzTYguOg+CLi+TFCGB8cDt5cw92HuB4WeUQRDOR3E57mg2tUISiAAa+Y2hoqOVIvOuuu7SCHzYsCCBE3mJk7mgmgP/whz/I2WefLU984hO10AeCHe3FPMCH8UPPppHAIUSAAvgQ6gzeCgkkhUC82hdcB0499dSGzQ+vRXGMK6+8UtOZtbLKNhNe7VROO9iV4A5EALfTnmZjLbSAh/mKW43NmZkZzWuMYEVU1rvuuus0NVqzfjCWyPSBa88888wo1R0rwSVlFmA7SeCxJUAB/Njy57eTQOIIxMsez5frF4B27NihfrbItYvSu3CFQLnkxVqA8VkPP/ywirUbbrihIXsU3oDwu/DCC+sqsrUSwPggWKhh+UQ55UYviPdLLrlErdhWyQ3XHagLhH3Hgban2cC78cYbtRgJquWB0YknnrigMWrvw8UWDLeQjYh9OKr+4USgHZYLulFeRAIkQAKsBMcxQAIk8M8mEE95huIQvb29895G6C+MoCuUBt62bVvkoxumNmsmvOxLYGVE0BYqzeHIfe/evXLKKafIeeedp4Us1q9fP+d+5hPAeEOlUtHSwHAbuOWWWzSN28aNG9XFAwIe2S3iRT3aFcD43gNpTyPgYe7fVv7Mjd6LdGlgh3bbe1Ec46KLLpJG1m1U+7v00ku1Mh42D2HRkQNlOe8g4gUkQAIk4AnQAsyhQAIkQAIkQAIkQAIkkCgCFMCJ6m42lgRIgARIgARIgARIgAKYY4AESIAESIAESIAESCBRBCiAE9XdbCwJkAAJkAAJkAAJkAAFMMcACZAACZAACZAACZBAoghQACequ9lYEiABEiABEiABEiABCmCOARIgARIgARIgARIggUQRoABOVHezsSRAAiRAAiRAAiRAAhTAHAMkQAIkQAIkQAIkQAKJIkABnKjuZmNJgARIgARIgARIgAQogDkGSIAESIAESIAESIAEEkWAAjhR3c3GkgAJkAAJkAAJkAAJUABzDJAACZAACZAACZAACSSKAAVworqbjSUBEiABEiABEiABEqAA5hggARIgARIgARIgARJIFAEK4ER1NxtLAiRAAiRAAiRAAiRAAcwxQAIkQAIkQAIkQAIkkCgCFMCJ6m42lgRIgARIgARIgARIgAKYY4AESIAESIAESIAESCBRBCiAE9XdbCwJkAAJkAAJkAAJkAAFMMcACZAACZAACZAACZBAoghQACequ9lYEiABEiABEiABEiABCmCOARIgARIgARIgARIggUQRoABOVHezsSRAAiRAAiRAAiRAAhTAHAMkQAIkQAIkQAIkQAKJIkABnKjuZmNJgARIgARIgARIgAQogDkGSIAESIAESIAESIAEEkWAAjhR3c3GkgAJkAAJkAAJkAAJUABzDJAACZAACZAACZAACSSKAAVworqbjSUBEiABEiABEiABEqAA5hggARIgARIgARIgARJIFAEK4ER1NxtLAiRAAiRAAiRAAiRAAcwxQAIkQAIkQAIkQAIkkCgCFMCJ6m42lgRIgARIgARIgARIgAKYY4AESIAESIAESIAESCBRBCiAE9XdbCwJkAAJkAAJkAAJkAAFMMcACZAACZAACZAACZBAoghQACequ9lYEiABEiABEiABEiABCmCOARIgARIgARIgARIggUQRoABOVHezsSRAAiRAAiRAAiRAAhTAHAMkQAIkQAIkQAIkQAKJIkABnKjuZmNJgARIgARIgARIgAQogDkGSIAESIAESIAESIAEEkWAAjhR3c3GkgAJkAAJkAAJkAAJUABzDJAACZAACZAACZAACSSKAAVworqbjSUBEiABEiABEiABEqAA5hggARIgARIgARIgARJIFAEK4ER1NxtLAiRAAiRAAiRAAiRAAcwxQAIkQAIkQAIkQAIkkCgCFMCJ6m42lgRIgARIgARIgARIgAKYY4AESIAESIAESIAESCBRBCiAE9XdbCwJkAAJkAAJkAAJkAAFMMcACZAACZAACZAACZBAogi0LYATRYuNJQESIAESIAESIAESOOwJpA77FrKBJEACJEACJEACJEACJBAQoADmcCABEiABEiABEiABEkgUAQrgRHU3G0sCJEACJEACJEACJEABzDFAAiRAAiRAAiRAAiSQKAIUwInqbjaWBEiABEiABEiABEiAAphjgARIgARIgARIgARIIFEEKIAT1d1sLAmQAAmQAAmQAAmQwP8HiHH9HYWOl8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7" name="AutoShape 9" descr="data:image/png;base64,iVBORw0KGgoAAAANSUhEUgAAAsAAAAGACAYAAACjn9QeAAAgAElEQVR4Xuy9CbRkV3UluN8Uc/yIP+XPedCcGhAIhDAukATGTBYgDIjRxm2D7bLdXuVqd6326rWq7dWF3a5ydw0uTwzCNp4HLIPBNlVmKLBBAoMQGnJQzuPPP8b85l773Hsj7o/8mUopXa5VJr74RP4YXrx3373n7LPPPuc6mPxMRmAyApMRmIzAZAQmIzAZgckITEbg22gEnG+ja51c6mQEJiMwGYHJCExGYDICkxGYjMBkBDABwJNJMBmByQhMRmAyApMRmIzAZAQmI/BtNQITAPxtdbsnFzsZgckITEZgMgKTEZiMwGQEJiMwAcCTOTAZgckITEZgMgKTEZiMwGQEJiPwbTUCEwD8bXW7Jxc7GYHJCExGYDICkxGYjMBkBCYjMAHAkzkwGYHJCExGYDICkxGYjMBkBCYj8G01AhMA/G11uycXOxmByQhMRmAyApMRmIzAZAQmI/CMAPhzn/tcPhmmyQhMRmAyApMRmIzAZAQmIzAZgckI/M8yAvfcc89lMe4EAP/Pcicn5zkZgckITEZgMgKTEZiMwGQEJiNwRSMwAcBXNEyTN01GYDICkxGYjMBkBCYjMBmByQj8UxmBCQD+p3InJ9cxGYHJCExGYDICkxGYjMBkBCYjcEUjMAHAVzRMkzdNRmAyApMRmIzAZAQmIzAZgckI/FMZgQkA/qdyJyfX8d99BH7g7e+Q78jzXH6HPy4A/uqfHDmyPBv+7bguHMeBCwdOBuQZX8vlOf7yJ+NzOd/j64O5QK4PnPOTgIMQrhOBxzeblPPzPJMco8cs5znyOReO68NxeJwMjhvLMbI0kTc4Lr9fvTdLeU58vyePOTzkjvk3/3bgIIWLhFeHjGMgJ6XOX66Fjzw1Hlse1a+r38P3Z9a5qwHapMxAHXjT+8lnOfb8fvNjj6PcH/7qj2+4T/o8LzdRzP3Y7D0cL14vjzn+na7rbpgX5jgf/s3fuqp5+e7777vs5831mfOx5xPnlOd58ivzJM/h8p7of6dpilKxKMfn83I3zCPvGSdrlsr95jEKhYI88nNZlshx4jjecB84Duonk3vt+z7SPJP5LXNc34PROaXqfmbZhjU1Pr6XGgRzveYYPA6fM9ed8/z1XJFHMzH0guUp8ZxdeKM1qO+lnLen5pOMhR4ftf5TPWABOEJ55iJ1cmSpiyhPkcSpjJOT88gOHD3AKcwYqDmU6XnOz8vcdQK9KnzkTi7j6wdAwXXgZgn8NEXRA2qFIiqlAgo+1ynQ6gzQ6vUQAUjgIKPt8AOEkQO4PlzeDVmXOWSJyzpKkevrymgH9HVyhavXcwSJA89xZYzMc+Y+yrzRz5v78Cef+MQVz/cffcP3Do9pf8gcS8ZP20ieC//mr/leXrdZd2b+2Odpr0nbDsj89zgesYyxk/Mm+3DlkRaYA5Qhp010En1qHBNlVGhXec9dL0CSJ2ruujxXGjvlG/jr8c47Dvzcg5OlyubmGXyOr+sgdx3ESaLWpfEReu5FUYxKpSz3n69FUYRSqSSP/DtJaMOBarUivofPD8cFkM9FcY7mVAVh2FfXkHDOAbVaFb1OV+Zl4PkYhDE8upsMKBRchHEmj70wQ7NRxtyWrbKGPTdApV7D8soqzpw+jeuvuQat9XW5Nq63QbeDPEmxZX4W2xe2ot/pIIkiLF9YhO+48r5qtYo0DuFXSkgKAXpZH6trKyiWgGLJQ7udIkmVW2mvA45fBNwykswB52iaJ3ADD57PtRHKWBS8Ehz6zTRAmub4tU/+7hXPwQkAvuKhmrzx230EbABsjwWN6KUAsBhzMeKuAhd00Bf1TVEGkxDSJegU4GtAIC2TApc0ynBoHfhozsACgnRGjoM0yZCmGXJ+r6sAdZ4RNEbI8hi+66JYKMD1CGAiMeAEN/yeOErU+coFqV8B1/J9BBf8boHg6kecuPqLMJ1g1wBgwbrW0AigkGswJz8KAIxzVR5mcwCs8LYC+uqrFagb/+H5bNaa5kpA1eUAsJw3QbwGWfb3247XHIOPH/rob17VsnnPm99w2c/b52BfnwGEAu60cx0HwHLfg0AFZ2MAWA0w5ypHM5NjBEEgjk6BWQWAxRFrsCTHGX4XwZUCKHIEC+Da7xOgoQGDebzUfdrsXtvzwFyzOb4AIAExOmDN7fmiglIDgAlUDUAeAjAiAolDOfMUcDXnyKtKZZ66SLMcSUbnDGQ5w0QglTHixwiELgbAai3ZAFitoIyrSAeefF0cvgsU+GqWIECOku+gXiwJAA48fsZBq9PDWq+LKHMQ5/z+HLnnI8sDuIJ4cz0W6nvdPBPwJmOkl6MBwQTFKddyDniphNGXBMB2MMjj/uknP3nF8/2fv/EtG4MT65NmXo/PDftvx1P3kD82MDb36bIA2OWtGci1O7kP5B5c2l1NNkigCM5t/kNZOM4R/S+ZDfzs8HxoeuV8RsGDCX5kjvLOSmROEkHZvUESoVytIk9ThHEMz3EQJYk8Vmo1rK2to1gsKNdCEDwYoFAqyetci2kUYq0fouQA5XIRy70Q87Uy2p0+igUPu3btwuLZcxLwMIjhPJyamsKBU2fxHbfeLMdIUgLUFVnPvJZSqYA4TuEXPGzZshWHnj6MbrcrQZTYVcdDsVjE7OwsVi4sIY4i+Hr+hP1Q3FK1GKDoe2g2GqhXq3CzXM613+tJ0MXrr0zVcHrlAu591SvQ6q7h81/4CgaJXCZ27vZxfjFBuQoUK9NYX4/Q6UYIBeO7mJ3bggtL5+EGarw9roqM/pX30cWH/vKPr3gOXjUAvq5RySUiyVIEAQcv0QObqkiFRoEDQAecKcdM9oYMGQ2rcmf8f84gM1UEKSCTKJvuV81DIdVyR0VWroPMyxDnXKqQv92cBk0ZKpn84stHztQADzki/8cojP9ZjJ7tyDYzuHZEaoyvPdq2ER+/C7ZztRe4/bwxKGbxmmPY5yKjppkcBbBGxlmuffia+rT5rLk23g/7+c3O01znuOMy4EQYFnGu6tMykox6yTZKtEgWhhNUfT/PSSJZso/6R71fRb9kiuR4BIpyPHWPxHCPMa6GPTLXYM51nI0w160+nyEIfPziR37vihfH+BsNAB5/ngBYQLB1XTYAGzp0oUAVE6yua7QGhpBQ5qtGjtYXKYY3QOYEIzAq64dchFonBLNkvIrFEgK/iJzOmIwJ/bjjI/f4eRdpQoZKscCBT5YCSJNIfYNHIzKEvQqsc/z4n5sj0yCQDIZhQw0bK+BXALD6zJDs1YQ117xhgM26HAdtamJeggHWYNcw6vYastlFmwG257kBRpebAPZavOh9miUz8+pS4NPYBb7+wQc/+pznGz/4A9/7pst+3j4H8732POTs4Hox4zC0DRo00AnyZ/j8hok7AsD8niGrqtejApDKcdpjMrSheu2b+bEBLLmKAd2wZjaw+sZGbXyP/f7x6x2/13SOAoCH69LOKowYTTlfghvLdwhkyQj8R8GffXy1JjjNHSRZjog+TgNgrpGcaJKkW5II+2uulWvenh8meFRPG/Zcg3N93vx8QRhFxR5WfB/1chnlIsGtizTP0e72sN5VADgUQJ7B8RjceEOWFDIWCgDz/HlfzHnJ6QrQFxOl/DHfmwokHwLgcabe9lO8v3/2qU9d8Xy/HACW0eC1adbXnjvDbIJksPQ5W/dufE2M+w+Zt5KeUlhEMcBkKNWxCFZ57Z4E++rfwvjmHGsV9Kh7aLILOmih73I8K6AjK6xZcsmmcMa4woYyqMpcB+1uBwU/gF8IEA1CeaQNXu+00Kw3EMaR+FQ+z8duv4csIYjMcMPuPdgyM421tTWEYYj5LXNot9t4/NDT2DEzjX179iLsD7C8cgEFz0epUMQLX/ACAbTnzp3DIAmRIsXKhRUMwp6wyNPTTczMzGJh+1YcOngYp8+eA2Nc8igKfnFd5CgWSjK3hYFlEE2GG0Cx4MPLgF63I0M3Mz2FWkWxvhzyOOwrUsT30BnEKNfKuOGma9EarKA7WMWuaxfwghfdhvnts1hZX0N/EKJQaOL//rmPwneBQc9F0Wui3emhUPPh+AoP8ut91xfs+R/++Mp9/FUD4Oub1ZwTKk4V8CUFzUdS+2S9OCwCeBkhE/zqVJhKoapUsDh3HYZqv6nTvJxAijET28gssaSJPbVYfSARA6zWnDFvZsGqtC6hlH5lIyqB4ylGwAaXNvCzUz1moY3AjP5ODdo3GmYe89J2QDli890WITYEq+p1ZXDt42ijK6ycuWD1BoNL7Azz0L8Y4DBMuSu242JWxgCPUbpn9O2jayKj4Ls0rGbETQIekjziWTJK9TxloGj0TdQba0NljmsAMJ0rARQBsHo0AFgNAu+hSv1fzBoa42iOad8re/R4Pv/2wd+/YgM9/sb3PvD2Dc7LvK54zZFjU47R3BcN5yUwoBHV16bfwyBPwj8jE6An1EZXJ/NlYnMEMpSQOkxZ8xPCM+lFoYy073HsuM6YlmPKkOwa4NEw+AEyppEyD75PPmnEZMrYk6njWuK6lfEmY6F+hQXkGhSjrRgjM//Ushxdq3GuYuwNEB7emI3KBgOC1fy12LlnAMBmwtsA2BxDnrPYGfsePhMA3izg3TAH9Jy055v9GcN+mnPh49UC4P/lLfdfdr6q+zaSD4wHFOK4NSsrgE4HogKAskwCT/4YBlgFZ/rHYoDNce1rVPZpo4TBvC73QeYiz0D9jK9LAwztQHV8DQ/Hlwwt57v1qPRElO3I5FTrZuxR+Q474B+xhur8NQjcBADTbg3PmbNc2EI13+WY/C7XRZyS4JEMs572tK8qNE3Sgdis0fqW2an8kl7XG+aofpXvV2ftKgCkwS+lEMXARSUIUNTsPa1rhwC430ecu4hzBciFrdcsL4dIMheaHBmtfx0caeAr4E5Av54HSbxB7jMe7PA7bF/ybADwD3/P5nPbnieKNBvJWEaBBAMOlZmwz8nOdpj7az/a84v2TExNqoGvcbZEU04Kx1XEAue4SFUM+CXT6NDecjxTYR8pocgznW3TYIXg0nHJPqg5xjkh60hLIzifm80pAa+dTkfWIq+FUocdO3YIID179ixqtRr6/T62bNmCU6dOCbM705zG4ulTuHDuvPy7XK2g02kL9rrn7rvxxS9+Ea3VNZSLJSytrWGmXkUWJwgHIZ5/++346qOPInCB6lRtuAYGPXUOnNPNZhPLy8tCbLp+gN4gRqEQYHZ+TuY7z7fX68n1BC65Zchn65Wy+Ppeax1pkiBwHZFZcS3t3LpNvEUSxVhfX8eg20N1qo7V9TZ++Cfei7e+502oXjMHDM4A5Qioecg763BqW/CFT3weH/yVP8bDXzqNPPExO7sD55YX4ZV88D/OEQqZmMn85Y//4WVtpv3iVQPgm2anct40DpTnKb2hML/UidHIarbSZoEFBAucUbBBTWA1wTTfq90qdYuK4RVrIPpJ/qUAsOs7ksYZB5u8HSZ6VPDXjvy1QbQB1hhgGXes405UFqFmUW3Dbr/vmZypvZDtY2wEThffR2U+jd5zlOzl8STVtkGjqMlEy9ArR8aUuApGRt/H+6bT9Xq4BW+aKFscpvp2AcACmrSR1gBXPi9gKZNzEQZYgmXlGXisiF7CRMXCMyjjYANgfo5s8NBBaR2pAVtm7MZHZzxgGXe4PORVAeC3v007cgmxhl8vPO4GwDt2ZhwE8cQMCjmnOU403Co7IjNaDZSMnUm7qZhbyx0ET9INFrQkQcsmNLsqY671gGSCeTgaLI5lksSSqvIyBx4dfUptZiCGLU4zhDEdjDJg/HUFqBMspfIrjAjf4AYiqVDwmKtXM996edlzeuP8H0Vx4/NewPyYnveSDLAaII2rLz6mAWk2A7xZcHvF1nH8NlqMpVmzxvkacG3PTf771x988Ll+nXzuagGwQChrLZnz5i3jeqHz2mDfLIBEJy+htpEQ6GNtPN7F+t7hfXCAJJb0g143G4NXIyu41ABtCIp4JpIRVMyk5Cg4N0UuoPXrknpQr9OfSLp17J4peZH64fEVyzsiBMx4DV+Tz6vAga5HWECTldLSILKCNgAWGUSaI5GMRyxf6Wl7MZqPKn3LNLnJ4Ml3a1ytIAXvnfok7WGBTLDroEA5iueKlMn3CnJe7X4f7Z4CwKwS4CNve5qEwpwpe6O0+QISh9lSLYHg64YnEpuvxjVNLw+AN94j4ON/8RdXPN/f97o3bpx7FrlhH9cAbDvLw2sg6WbWm5El2QDYXvub+mNXEQEO/RplDkOWjaljZauFKSZG1hE/eXjRCzs5fCdUgWNGf8pfBYBVEEnWOFSaYFGSUc7CR/GM8vlbr92NZNBBvV4Xu7u6uirnQIkBWdq5uTkcPnx4aJdvv/12nDx5Uhjfo2daqJS0LU5SDJIMgQcMUuDWm6/HoUOHUCmWhoQjz2hqqoYLi2soFhR+oT8gK0zig9pcM3bU5FLS02xMYbXVEnsfk/UtFtBoNuEXijLu58+ek/kxzPxlOQqBL2xzEoXCDGf0Rdqv7d25Ez59VJqh215HARnCwQArnQSNuQLue8vr8BP/5qeB4irgLAPZIsXuWD5xCrPbb8LqsQj3vfpHEbYCrKwmyP0ygkJZtMlko9NMzdUPf+rPrngOXjUAvmXLdC5pCh2NueTKtWGRYgkxoYoBlhSokULk1FBpJyrFQXyf0T6KpxM5v6RhjCifuiaZiCqKJ/2dCAPBRW1SIeooYtQ0SB2StAIiLMep/zlkKJRV1AnqEXNgG8yhg7sExTty8OP3YPS92vzq6FKztwJczXWP2JLN7qQBwIp5U+yoOGDLqBsnJDhf6SWGkbxKtylQqjjykUMwjlxSQ/p4toPgAqUxZrCj/Kpi+rgIfC5yYXwU40vwxfcIyNPnELOwQTNScicFcztyTHkUMOzLZ3n/VMGYOv6QebTO1zgyMVK6QMJ+zh4/Lr5f/MiVC+THx/4H3vGAemqMobQBlz1XjI5X2U7OPM5nlqgoAC0kkv6w3C8hhhTMlzlPvS9ZL+OYhP2ikdVzRZ8HnRn/I9ClEQgCBwGNnMOCghB5nqDguZgqBJiuVFAoFNHuh1hZ7yHKXHjFihTfMLKXIEdLIBQI5r1T6S3H8cV4KwZalTkZSYM4D9EcX5xV0XyxmqMabMgwWuzchnG7lAbYrM3nWARn1sTlrOOlgqvxz9iO1tYEjwddVwuAf/Ctb77c6arpOB5A6E8YdnMkfRrJwwwANkHzcPxtM6UBsEpeqBfMPTTrTa3vzRloFRhuJB/Gx1ed47htHNkjkxl8xkEYswkmMNnAaFsHsQMxA7ZsCYR5bqjdHH5WA2CpWaX+V+llCYBFAmH+LQCYueNUMifq+5hmN+NIYKv8omRZZG7zUReUataQ6XCBTAKAHRQ9VZTGzJmwhcWKyJJavb4wwFGqmOhQiZvhZKG8l+tWAeCRTptvkbhceAudcbSCWZ4Tr8G+Z+MkwzjIfOjTn77SW4Ufeu1I326vGxvU2nPXMMF8joRJpNlpfqE5L1vuY05kczJK6a3VPdF1FRI48Q4mUtTmelpcpuqTBfjCCeCIIpvs7wAeCZ+M+IX2WxE3ZD0ZV4bJgMLtoY5cAiMGFo4nutmoPUBZc2nTTRfX7rtGHOKZU6dF0pLG8la5RyzNKAZAUPTk/odRhm5IrW5ZBXL0y5QlBj6WVtdQqSiQSmKSj2EYYapWEfaYzG5rtQU3UZLFQRiiXCoJe1yulDAYDFRRWz9Ep9+HxypMIbtcuIEvGmGCZsn4s6CNxAl9PyURmkjhu8k4M1Dj0NE3lQsFmePlQhmVkodmycPK8jIKpSo6YR9r/Qyvv/9F+Jmf+3GUt+ZAeR1wO0gHXXiFaSBfwPqpGD/1Y/8GX3n4KKKsAMerCAAW8yQZzxy//ud/esVz8KoB8M3zTQHARhAeBEUFRCjgl0dPAWDNIComWGlvGCFLNK3gktbiGLaAxoEVxjrNu4GlVVqbNGOSQTFk40ZeDAqBl9FUjg+JVZ1uv2QbxvGF82wcqG00zHHGj2c7lXGDPH66Gx2HkgcMgbsYT6bZ1KdEd2YKUuQZXfhAg2h/cGghzLHUeFGGYI5tojvBaWTfpAAIwgArJlMzmNT86upUGwDL4uRntHxBmNKxSJ/f4TEy1qoH3kuly1MaPn6v/G1A8GUc/mYz34wzF/W/++iV64PGj2UA8PA+WkBN3R/1q562Hb8O4aSYQmU7hPmRwGWUwlNjpICvKsBQqTjFAmtqSKpyfPm8cA26eIMv+y6DE342guOwIGEg1bVbtjSxZ/dW3Lh7K/bv242ZmTmcPLuEz37pq3j40UNYaoXI/SJSt4Ak43rlvTBabF05TikFwbJOyQpAkKpcru1UrWl9j1VYpplay6GKtMXKxmwWQ8o4XkoCoUd4c7g0ulsKnF/8Lhu8XcpCPhMANvfezFEDtAw4HLclVwuA3/e2y0sgxr/ftiOy7iQIVQWYGzWu6m/DNJrz3whXlcTBZnyNppHfS/tuUuAKKowC9+EaEU2kGhUDyEfv26gdNmO3EXBZhIW1pmzAZANwc64GFHG+bRYgDEGWto3mevi5YY2BZGeMhlgzx2ROZW654sPIjCn2N1OFZ5LFNBII1WWBAFiNsy60kziXa0kdhxIjyjgkGyaqCvWaaH/9QAJQkUF4LkpeIIyukXawE4EA4MEA7f5AADBrhUJqd3nf08Tq+pDDzUYdHQiAeVwj6TAMqPFzCgCPZCCbzbVx3/ZsJRCbg9OLV6f5bttnknTbLHgxc+1Sa1wdw+qyI/ZVSb1ob3N2fhAJhApqJFCn+jonEKwIAJaAArH0gxAAnUXw8hS+k4lEJfCBMB7IMRgoSe0F5wb/LbUuQN330O91htmFhIRxACkg6xHcOkBQYncDMtFA1M/gFYB4oBLQu2bnEPWp482FDe+FA8xtmcPZxSXU6hUBsuzoUCy7wip3On0hpNgFIo0zhL0YxWJZgGqxRImc6vZC9pnkYrVSFw0ys36dfg9xkqFYKSNJUpFnFCT4TTQAVnptz6EOuACHQbEurmZnCH5vHDI3wfEpYstsDTfuncPTBw7AC9hZooNCqYjECfEdd+/HD//k27DvhTuBagg4AyCKcf7YKhYWrkdr1cE99/4QejHQZ4OLFAi8IlwGKCnwwU9ceRbiqgHw/vlGTq2hK6lWRgVFLfxX2jRhfAxjZMAvo2YaD80CU2HNNhY0CoxQZYIKs6sAsPDEnJzCkHEBM/3uIU4osxixGsNIkJNZay434pChJRZXKgBCs0rDdk561fAcNrRaUlZ7QzSsrfrI8Fssq/3aJQGwWqkbNVaGkbWNvf7uDQtavz40VpbzYbQl5lY7PmGJhVkYteOSr1YnOULS8j2mAE1p1C6Sj2jWmUytSS8apliwCye+xQCbbIBcp1DGpqhEXY3Ra6uCORaPZEMtsMAo09NLbr2SyEjxmF0EqAGXDp1GlLZm1A2zzsf/92NXrg8aN6A2AFZzVAHeUWB0MQBWBlodSRlDskXKUbLjwxBmispgpP8VACxAWDESpvOCfJcgTFfkDBI65jl8MgA5DXKIatHB9m1N3HD9Duy/cQ+uvWYndm6fQ6Pqw8kicdiDxMOhE4v46y88gi985VtYXAsR5QFCAmBpxaSYZtPVwWW6HB6KLqN9MvRKhkQnFMUxkjRRYNiw1ZooNwSgArYqBbvxZxxyXcywm/erMddBrdUeyTjHIfgzhxj/Jh0UXsoxqmW2yflYHxgHwOPOdhzk/WMAYHN646y02F8pclRzZhwAS2Bp3Y+hLbSulw7uUgCYrZbIAsmYmDZhQy07W4IBnn7dBk9mnNXa2FgUNn5v6Fvs+2KTEONgX+yJ1fFCzstMyCGQ3ahFTkVGoXyOySDZbePYHkqZSSNRUstewIyWPsRZKr6Ia0E0yQT9mo1QDBznLAkeVcPCH5Hpce2KPIqBiAK8YlcpbZB4P4dPRCGZGAa41P+qIikD7CP6QNdBZxAJCE6oAWY3gUyTBpwDOuhU93+kgTYacFvHLWQJwbjW/Au7ad1TG4DyebtVGc/7ubZBG58f5p5vFtwYXTDtjzm38S4QJiuz2VrfCID1fCBm0GSbAsAM6VRQl1Hfm5P5LbMHBxyXjwW4DrWtHKgunLQLN++h6CYoBZkAYIJEOT9HBSlGEsr7RQlE1OupOhnRkjPYKYpwguCUgZPvBuiyywMLywIXpUIZq+vrqouPH6DoeCj4BZmPURTKWqdemEHL+fOLQw6mVqvgfKuH3fPTIrPIEmC6WQc8X7r+tNptYa0JkiuVCvr9riwbguO19XVGhHLunGuiK9daW8PIc55Ktj9hAXYBxaCgiqp57WmKXpRgqlIS283rJeCeblSwZZpsuYvVlT7arRBT1Sm022vwSsA9r7wJ/9ev/xxQ62PxwCPYcuuNei0XgcjBD73vp/HEE6tYWQHCLuCLBLSMNMzwoU/+5eVM/IbXrh4Ab1EMMA0hxdyFgupV5/n+EAArJ6EiZ9UehtEyOzhwknGCUFPDNiQqHyAgiukjAcDyKUnNCv7l+3xqG30kTNkmupJe69zIRklaXSQQih0eSiA0L6WcsALAtjG2R2azyNQ2vuOg1o6abYNhO8hLRbvjx7XZDXNOG1gRCwgYZtR226KNM1o+jb5sx0321hiczdK34hgtmYJx6iPZ9KjC34BfVSyggLYaXa4b02pIsyiaJR1mRXVxG98njPKQLVbAeHjNuouDisQ3OnL7PDcbK3vM6Z/+7W9fPQN8KYbSGGuTolMBh2Z4GaVnEZI81hIQBn2kGDhPlRFUgR3/ZrEP2V/NQGlg7PrMd7CPbyxChIIHlDwX09USts01sXf7PG6+bhduveka7No+g1qRul4GFAnSuI8oUoYNflHSR7FbRT8r4ZsHT+FPP/k3eOTRA4iyAHCYxVF3kfeFTrrg+qgxTSbdVsgolIbsIkH9ytqqVO0SBKizZlrGkbVq/JIAACAASURBVPfwOFzvomXUYEPdl43O1axFIwuxna2sI51qV07FDjxGK1fmtQbAZl1JMKtbl9kM4WavmxTqpSzoMwHk8devFgC//4E3DyUGhnW2tZDPZF/GU8LMitlgw4zHuM0ykiQC4NF9sdnYkYbWtqFDu8LaDM5rrmuZrfpHA2Vz3iNbp+3GWGs7kU9Zwb75LnM4nj+BOL+XqVhjQ4b3e/jdG4G0zFNmIRPVx1hAJ4uQtIRHPq8LyYZBjccOKpno5jmb+f7+IJI5z3XOtUXNM4kgjjvJIDs1H/UHorVktb+0ISQTmAOB74KvUaMZR6F8plwuw3WowWdHHSXry9NE1qN07kgzDGIVzLLdGTWgBMADaq49n2YFUcJ0c1UYOxZR8XPSl5kFQ7q3bLlcUv1UPfaODcXfBgVfwAzfr2oU1P2zwahZU/Y64dg/GwnEe1/1OjUGWtJgZ3F5jqYozMwp+1Huma9a8tnPj/vhcZ9r+73AKwwDH8IHz+dcCkW3TTCoOhZR5sLe1wR2DVTrc6hUZuF4TTjugrCjWbKK1dWn0V09ioLbQylIkSd98WEFt4Rc2qe5YgsZLNE/l8oBBoMOypWC0MyVehVJqPTig24fhXJR/qbE03c8eAWSF8CA3RR4iwuKlWVbMzK9HCvOqSSJJGvK+TJo99Co1zHodNFs1JFGMdI4EW1uFA1EwNacacjc4LitrA0wP1sWHMe/OQZ9AmsvwNLqALWpAO12jF4ONGsB2oMMqWnvqSfCsKhdd4AxdkQwhUr+6vsVyaxqTAFlrw4nceEkjspYOBGK5RSvePWLUGqkuOe1L8H1L70NKAGIeqR7AX8KeTSDP/rDv8bP/O+/LEnSgltBOAA+8okr70Ry1QD4pvmGFMEZw0MnrphfBbIMIlILRrU/4+sk9gTeyvslzEKBWhKmCqIQaUrxNN9HWt60bFEVt8USNYuclDk6vQFqlYpEF2wRUqmWVLuNJJYbrbpRqPPIRJKhKu6Z5md1vKmG5v1TzoIpe93kXBa9lgUMG7wrx60Mm3HihlUwTlmxrQoUiqnfsEhth8Hjq4U/OhY/M+qwMPQcG3yysNP6fco/aMZWf6/S3Jpq5Y0aPkaQCqKOty9SMoSRzksdc8OPgFbDwm1snK+Mj0l1qvG0jZqMsc/eg4lsvEBGl+diBwCcB+r+KPZZGH4zvzQrb4zvqHuBmlM02Or8jc7O7qahGNeff/C3L4VtnvH5S2mAh3fIyhBcZKyZBi24jPXEASXs1ctKA2nrxxY3ai6S8RbWlaSAzAmCYabnyMQNEAQJKmUPU7UStm+dwc03XoPbbroWu7fNYbpeQrWoimXcNEYW9ZHRuQHSAs4peEi5kYHDwpkSIpSw3geePHwWX/jyN/GtJ49heY2pLspo1BiygrdcKIpjTsMQlXIZtWoV9fqUsAWVapUVOlhaWcXTR49ieXUNLvuPshm7rg2g4ZcCWeVFLQD27ACwmuUGSKl/2WDOzCNTGjrOXI0HS/a82wwgjzv3Z5wgmzDI/6MBsA34Zfys4l173pp/DwPlIcOuGNKLx1rZvPEgZfg+Zu40AFasqImMN7ZsHLudFw2xWcvGZo6fMx0/AafJNprv5/dJMKklVDYQknNhICfga8T+mnS/HRjxPcYeSmCXEVgmksqm/Qkj1QaOeUrpeiSbhGTixwRwuuyMpJ9jq0et35WiYKl5UMWnbBV18vgJXLfvGgEgJJHyLEHBp6xJZcUInNjySXXgUUVrZAi5AQelD/2UxVAqs5qxhoLgLSJQV0VCXIdyrkmOQplogkRUIqBPxjEdCOD2A0+AlOcFyNONANi+QbwugiQz5nx8Ngwwi+CG883yA2ZNm/m1GQCWzw27EG2+Mk3P6hFTae65Ir64IZC5v/wu31f3L8liGQ8B18yGUfqAEgqFGZTK0ygEDaRoIMwXMD0zj2o1RL99HOurBxB2zyKP1+CmIerliuhdA7co4xQUC3L8MCVgpY47Q6VSknNoNBrDgrVWq6XmRE11aOC/2ZWBXRcIVvkzPTcLt1TA+QuLqJRr8ANXwC0DJ86PEyePqXaxxE9aWUc7LhgoZZAWoVqrSB/iOAzhF32sLa+gOlVFPIjlb5KNBUon+j38ty/9LQYD1e+aU0e6jbD7Ah3VWFAtmnORuyldsn0fZW2J9p3tATM0a2WUvBK81EEx9eCxna7DThg5yjUXidfCtn2z+MB/+NdAJYG7Yw7IWoj7EYLiVkRtF2+7/7146glKSdhxooH/73f+EYvgCIDHp58ydmqSkfkxxssAF2GAuRC1HoZ+ngYjI20ulcns5E0FeCYsL3FpFBM8qd1AXJfAVhXlkGkSYT+1br4njlqAoSx2AiMV7fKcaASkRZeklXhWinmU89StVmwnKUBdyzguciSXSJWOsxVmgY8/Dp211t3YjmTIOFzC46ogQwUFKsKyAZ9mvtUSHx1Ba3WVeHgku7C/dzx9aM7DdnQCxizNtUlpDx2OZpzpWEwHCfN5eQ/ZCT3W8rcGzDJH5JQVAGQfYfnT6u/IuWT6Nhv9Ic/ZdjC2MR4xsSYv7+EXPvqxS4zqMz/9/e9QO8FJPLXh7WOV8rqV2wbDPex6ovXYJgiTpvTKKEjOWIowTNPrVIoIKqUiquUAW6YD3LhvHrfcfA2uu3YXFhamUJ8qIvAzhGEbmQSNrPxmRo3VuGX4fhmeQ7YpEF3gSquN0+eWcOjoKTz+5FEcPHIay+sh4tRHfWoenl/C6sq6tFALPEdSS9VSWdr11Bt1tQsPz6lSFU3H0soKzp5bBI12u9NFnywGMwxKzCiSD+rT6NQDzxOWYgRanyMAttbeZgDYMMDjoGcIwvS9swGwPdfH32du9cX3/eI5M/7ZX/3o1XWB+JG3jRjgzZyJPd/H2a7x6xteh8We22yyPV/Neh5pYDcGG8amb9RPbbKGhsTBJvpgWd8jgD0+duPXs9kKtW2L+bcdzEjPVJ0xsIGVCsrUrnbiG7gxhK6d8APVX1cdZ9SLlr6HS1SxxwpEE+QbP2HuBb+HiQ8W5zBDySCfQJzay363DaakmeEhsKHGly2hWDlfLnNThAy93gAzjRmUSz76vXXZfVH1XBfthawfKXgq0A9m6MeJ+k0TDMj2xolkVh0SSuwakzvodQdSwMQiKSFwAAFU5WpZF84SqLNugISTiygeIGBxETfCYHBu2WJ7nI1fNGP753955eln9gE2cgaz/mz/a7c/GwfBckJaAjE+z8172RLLHH88a8J5y0yaeY8ELboloGzuojv1UJTrOiW4XgVBMAXPr8NFBVFWhVPZAY8tvtIV1Kt97L9hDjddP4etc0VMVwOsr6yg3+5IOzJmr6rlimhhuTMbzzHqR9KSUnb704Cb50ENLu8vbSpJBvPDHr+yeYWep8VCRd5TrFTR7XdQqpQRZakA1qePHsbyeksKBYvFAK1ujFpNBWNi210fSUfLLuIElXoFXR6/xA02UhTKBclmSF/iYgFrrQ5KpYrI3UrVihTScSMWG/ya4NquB5CuQsNWjWqtkRmnJ2cxXaVUlpJCP8tR9Shi4M55qUhIavUiTp1dxpbdHnbduA1vee99uOuVL0LuhnCaZUjU51SAYA6/+58+hp/6yd9CswH8+kOfe2Znrt9x1Qzw/i3Ni6tNhAkxrWU02JICLAVoZFJmmZT5sIiAC7vou0jCAWMKKZxkpBIEOWZna1jYOoeV1TYuLK+JODyKVKGB5xXUVq8A2r2eMMGdbld0U2Sm6HgVq5sjiWNdtOEKOJayMb3xgupSoTTGArCGLIkBliMGQ4E/Vdhn19lcZLzNi5uOjmZ72VeVANiw5ZpBUrq4S2sRCSKFLTQMsC4Y4wkxxTxicFWHCIXaVEjC8zZGX9O16mUxJlqHqyUW6oWRClg6NmtphdxNc4rmOQ1GhVmRvRXV9ymZhHrOAFh5jz5XCTK03lR2O9HXZffOFCeVqdZ6JpixU8KXAjPDghaxlwE+8JHnvjXtMwHg4arT16AcuG73xzYyATeoCJAmsdqOmG1b6KpE66sKKoo+BOzWaiXMNhvYvXs7brrxetxwzW7smmtgpuqhVMhBOUSS9jCIukgRwQ0caU/jygYYBQxCFjPkWFsLceLEIg4dPo4jR4/h1JlzWF3vSnFEmnOnqAK8oIxCoYKU2566Pirliui4ZmcamJ1uih6RKdJBPBCZw1prXbRkg5C7yDF1miCKUgTFEgqlsqSIB3Eqj9I71ew2pefVcwbAdtXcmAbeBoKS7bGyLsK0WbKfEXjTFfe23n4Tnf8wqL0o8HlmO3u1APhHH/jeDbtcjbMpG657rNBMMIKRhln9t81a4aMBizZ4s4MBahXNzzhAVuOiKwk2KUyV419GV62OZ/XaHQtsRvdJaVdNuzP7kU6UhAbZStWRQhXmKK3tSMaggB+DQy3V0sWBsrVsoPqvmuJto2smMGHHFAIO/ls6GuvdwMRdCKmgeu0qmzvqsytzjnMpgYCYUpGyPQedNiv0uZuX2riGWUq+nrB/lRSYcv3Vsb7aQoHaTzeS9okkiPheAU7CDlNfrSQbBL29MEKH29+mqTDAZmc6yi0qlZraZt1n4bjyuaVyVa6H6XMlYfRkVzBeAwFwyp3JuGY0ADZzxcwpQ2bZxBCfezZt0H7sTW/dAFDtecnvsXcZtOfgcEJaGmB7XZh5as5t3DcoEEg5CdP8au8C3l+TUVTAW9kMpuwcFEUW5nl1eH4VyIqstADKWzE1Mw+kHaTJKiqlAaL+ItaXjiFL1zHfKKMkTjeR1L5kpmXHNzKcFcQEcCSEIkodlM6bjywaY3DDm+VQw5/lAmqp+/WLlExkaLf7KJWUpIUBylq7jdpUDeu9DirVMk6u9FGkjresgja2KvZpw0Oeg+rXX+FzbgFxEkmmj90gOOeiSO0+KHNIDzZbtfX6ochCppoN2XCDWnSOtV1HIHZEf8pIYw0Tr9oWKtKDW7okMQkWSh8iFJwE0+USyhxz1jARH3Jzj20zaPVW4NWA65+3A7/4738OrXgJs/u2AOmaqlD0Z4COj+974Mfw5BPr+Hd/8I8IgG9emFZJ/jEDqCakQl6bRWgCgjlU4hRZBMD0TorATeBlGfbfsBcv/c47sG/fLszOz2N1rYNunw61gMNHzuDYsdM4fuIMjhw5hhff9RI17Ekm+0qfOnVahNwexdip0odxURt5g2gtdRsV4wAkotZOUphifT32ojSOwaTdNnuPcZZGlH85F2kiI0lnWd9nvudSnzW7zRhjNATfZLvHNHRy/vpAsjOS1bPWBgK2sxwBlI1FQXJe0iJrxNzZwH8zNsZcgzEu3LiEP4rR0IUlYwB4eE+soEmcF4Mn3SZovOhBIkuLbbKd+PA6cxc//+DVMMDv0pejgO2IEVRFQLKLnRQEcP4wsFEZBgHhrBoPHRYLq+Y7Hg0w28TE8D3uaR5hfq6C665dwPXX7sS1+3ZiYb6JqTq3PPVRCnxJFQVsc9TrIc5j0YEFjMIDav5c6QF5YbWHA4dPi5zh6IklrK6HaLVjrK2xrY6gA5FfBEEJhWIFflCSXqI0+GyaPt1sYn5uFsWA7FMbSxfOod1aRanMPdlztLot0fv2e2yVQwNcFFafsiSyzJ5fQLk2Ja2YuGc8GeIwTuAH7DE86nih5vuzZICfAwA2996sMXudmbk5BLhj3UnG18eVMMDja/ZqAfA/f+D+TQGwOTd7rdrfba7Jvm7bRg+BsZEzWXISe+3Y+l0BPazNGNoT+/6Nsk32eI40vBczARvvxQgIX2T3Ntngwmx4QecuW72SrdSyC1VZwi417HqgpW2abBgCV607NS3KRNoQx8OAgCwZwQr7pCrApHrdSz9dWyesQTtVngSPTD8zayNMZg5UKNeTYJedUkLctP96fMdL78Rdd94hWZXHHv0mfuVXfk0yNp5XRBqK/5d1xUQl8j5ynZLnufC4zKZIKyrSQJ4nRBJZ33YYIswSkRWyKI+FUYVAATmueWo5uRERW2i5XkHkhGRAGajSp/F65RooBUhUdT8DBpvltf2EHTyZe/Zst0I2hNi4/zMAe3wu2P7GdJ4y+MMcwzzaBXq2HE8dO4Xvqevn2HBMfdYiabaSfkbYYUnM+cilTqkM1y3D96rIvQYGzjxqUwvC2lOmMtOoIE/aaK+fBLJ1nD3zOHz02JNDgHCtXBJJDDPWIodwcxSrtO+sp/DkkXiIGQPX91Etl3FBmNaS/L1tYUGK4KZqNSku9fwcYUhZXEG4rDRii80cL73rJfjWY4/huj37UCkEePhvHxa2Nud9d1RnEd7nbtKX4jqSMQz6eO0EugwgiYGmGtMSHJ47d14IxU6vjxv37xei5eCR4/jwx/6QdKXq8W8VJUtVliY6zcYaBhgPs8yZh4LLYCJHEnZQ9ICZZhVVjks4QB5xS2juJxHDD7htdyiS2Rv21/DT/8dPYM8NMyjeWAWiNW6+jMGxFbhJDb/xqx/FbW/5z5eDXRteu2oG+Jats2OWbeMWl+bbxn2X+RA1ntSp+GzflEbI4hhzTR/vfOD1ePGdt2N6ZgpTjRmEUY7ugPanguWVHrrdBAcPH8dDD30CL7zjTmn7wYiq3V7HqTNnsb62ivVWW9JLnV53eIO77K+XsTVIUSJoGhAD3Ox0u0mdjC943kBJVyQ0hpYWdug8lQ6WhQejn813hjN6WzLAw767ms1VHRMu9cPUmyr2USwoYwgVSNjBhml/ZjbtkIVPfY6lnRoZlBGbYwyK+vaRDlhFexs3FlFa51FbtpHDVSy2SCE02y7sgukVrOUbdBiGZRZfYmQnFnMkWixd3GR6CFNHrI4r/PKwj/Bovm2cluo6XXzgHxwAjyrgVacSSm70mGm9u6mQLTsByh67KOQoVzzMzVWxd888rr92G/bsmsXuXbNYmK+jGHBNcC1w20imSlkVzm0PuUlFCUGhIl5/ECdYWe/g+KlzOHj0BA4eOYkjJ85hcaWL3iBH5haR5gFStj7yWMRRQrlQQrVSQ6nESmaOW4BatS7aXuoBW601rK+voj/oYtBvY8/unXjT/W/Ava98BeZ2bsPZU8fxN5/6FD73uc/j9KmzAoLLlZo47HKljqnmjIDhQRTj3Pkl2Upzdb0lemDTzUV18Xj2AFiCHFNEt0nQPQR4ZoOWMaBmwKLtRM18sYMnG8DZIFhm2qYZnUuv1H8IAGzmv53xMOc1yvaMzmEc0JvrHicpZJ2bBJFVnGgAsKxlsz2sft0A4I12Rrm3zX6M3R9XjI0HIqpTwijrJa9bBXOXGmG78M0whrKtutQf6I0lWOymQawBbX5QVLpXdiJKU0QxQa7S6hq7x0fqKuVH+uvqLgrWxhlkZcnsUi5ExlcVqXl6d6xM0ty8tnqtjK3bZnDfG16DF77oduzetV1AyNLSEr728Nfwwd/4KPqdGAOSPBn1n02plkceSv9w2kkCMkoleI4EwCyoqk3VhfHthiFWu12pg4kJ2qQXLbXIGUpFBggFYX3pR5fW2gLo2J0g5dbJMW2MSsXzR/xbnCiJBWsIxjZSMTZ+s7n3bIrgfuS+N1+k4bfnqj1fN51bRtlmgwtrzXO8VL2FYejtjA87bCh9LceS7yEAllutiwTJtgqQS1mL4sl9cbwiSsU6vOIM/No2JFkVgx6L3cqYn90CN09w4cJRdDsn4LlLSJMLiMIlaWk2VQ1QCcrwnZIA4MRJ4JcDCbIYXFEHzvVIgEpsQoaV97NercnrjfoUWp02phtNlCpFabPmeuzxG8pn+H4y9zddez2ePngAdz7v+bIZxqce+gS2b1mAnwElguUc6FEyF7CYji6LWXmVLafumOuQRBXrPCiBOH+BvXqLWG93cctttyIMYxw6dgq///FPiw54PHjhWHIrbvpBmTt6/kiXEy055XriOBCbpJTb+ATADZQ5Lsy2RDHWVlZRDgpCAmVpB+UycPvzrsP7fvjd2HVdE+4eUuZtoDKN7lOn4KVl/PnHP4mF7/7Fy2CnjS9dNQDev2XGsnyaGRtLT9qT2mZU2SmCgCFLKH2I4Tsx9u6Yw4tecAPuefmLpHUTWaegWEFQqOH0mRaOnVxGp8sqyhmcO7+CI0ePY7oxI9sal4ISemFfJjAnTqfVRj8McejQ0zh77qwIzaenpxFGEdY7bfSlEnLEXhvDb/Q4hmU0htkseN5EKd6yekzai3V84Y5HpuYWSCrA0gALwNSTxXbI43dTKo618NwAYDHsQwmFkW7oR73hgBSUSUrabC2yMQU8PpFt5y8uTjdSt0GA2jFIYWB+m2HR7bEyUTXfVhLdWjQ0Mht2otLZAAYWRv5gIkn5CpFWqIDF7ENujLEJYsbP2fytXnfwC7/53DfC+P53GAZYOXy1ZbDlqCUAUdkGgjypMM8zcVzVso+FpoddC2Xs2bkF1167G3t2LWDLfBPNqTKqJRd5MkAie6VzYdN5OSgERUlxxUmOfh6gFbs4c34VR46cwuHDp3Di+CLOX2ih1Q4F6JKkkkLRckmMpHSSEMBdQrk0JZpgsr8EwBxLznHKhi4sXcD6+pqA1DAJESUR9t9yI77vve/Gd732NbLHO9iQ3PdlC8uvf/lhfOYz/wXnz1/AdHMOhUIZrU4PrU4f7XYPSytrWF5bl7SZZHnIjosqRqW9nwsAHvakHtsNbhw4mT7M45kney6Y+bwB7Olt0S/FCP+PYoANAN5MA3wpADxus2ybY9sTc/3DXcDGMl+yR4BdBGf1+x3P/qjjbiz43SywUPf+4vZmyo5YdQvDE93IDo9/r7GjhvFTxbC6QE+K4Cj3IbDUpopkhWzk4wr4o6SAtSaKndI1BQQi7DTU16lx5ifNAUzLxjwfbvVK1peMLUVeBRY4Gf5C2DFIwPuCO27F/W/+Hlxz7U64DnWftOPA2so6Pvyh38Idz7sL33rsAE4cW8Thw0cR9WPp4SrlbNrLSuZMFxczpGzOTMsaaw96aA8G6A76cIICtu/eiX17t2HHtrrYmEZjFlGc4ZGvfhN/8/m/xYWlvrKlXlFsCztWUE8sMgwyxlEsIIy2QLVgH0nr7LklHSksH/psiuA2A8C2HTdzexwUGz8l/WZMv3t7oyc9h6UlWEJ5VnQRCOY8Jfci5JHMcW5OQaac7KfS5Krd3PQ2xrz/CVt4BiiXayhVpzAgweM34WEeHqZR8mZkG+NCIYJfaOGd77wHW7YkmG5yS+AQSRgh7rMzxzTmpudkp7nUiUXS0Op2MEWgm2cidZDevoMQ5VpV7j3vK0EhixcpG2Dww7VZqVV1RiAWoExJC3+TKEJ7vYWw38Pv/+7votfpIuz1JUATsMwOH5qpZZA3GPQkAGKAy9dUFy/6EnaNKEmh8/LKGurNBprNGTRnZ/GZv/kiUrPD4FDawM4qikE2LRiH+xBQg262zo4T5GEsoJ2du+jbKQVyKfPRMqVasYrOyhIW5hqoBGwbtyzSiBc+fzf+9f/zfwJ+F/ASnKdOeG4bnLyAj3z4QVz79n9EAHzT/LR0gRj9jIyVobu1XVR6DcPsyYJi1B0hcFLUyx52bK3j7u+8Ay/7jtsxP1uRFDHxlesV4bg1fPFvH8XffO4RrK4zUi1jenYrtu/cLbuwrKwto1quyU1l5SK1W1HIlibA17/+dRw4eBC7d+3BDTfeKCnqE2dO4+TZM+j1++pmSeW9boum+YwN4Evqs5Q+lYvOMA9mcQ5ZSvsaryAOsQEw327rli718SHLqo3ruENgSsOA4Q3OS++8x8jMbBRggwSbAR9naIyRU5svWO3hxwpMhudvdvUTBtj0uEiljyXTGqL7lYbvpu+zAvASBFg9hmVc5b16G0mtlx4vgrMd/DhjYYwktU2/9Lt/dAV3ZfO3/ODb36basHFLYmELWIBJ+U4MN2cAF8F3qZ/i+VJnV8D2bQu49Zb9uO2W63HNrjpmGyyGYMsa6vlSxNEAMVM+1OF5vgBeFq153HGIfXl7Mc6eOY+DT5/AE8fP4uCZRZxdpAQhgZMVkUQesoTsUE1AKAt42IuxUPTBTBfboBWLjkgYMqeAdo8sbxftVlv2c1fbJqtuG6JlzFkAEaA5U8d7vu+deOsD3ytV4awyjlsraJ8/g7AXIk4cHDl2Cl/+yt/j8ScOY3FpDa12XxWnsjWQGE9xH6rtG/XhrDjPaGSps5eIRth/qa7XJkTVDhggpeaErEppompk5+ozZo6blmicOzJfZCGNdrzin4b5G6bgNNgdB8BmDdjrYhi0677Vl5pAmzFWV8sA/9jb3zwsGr0SADzOXitWVAeUWuM/tMGU5RjG0wK5IueRAF8BAnX93AKW2ki1AsyaEvtndi8bsshqx0+RAUnAegl2WPTvm8mpFBCTrgciH1I9t+33mmtgVbyd3maLTJ67AT4MJA3zNASOrLEmI5zkorEko8UfVupzXvb6XcUI+j7KfkF6rTLTYQCwXVegep8GKLEFGx15Rimf2tCCCKXf7crrfsnBq777brzmtfdi144t6HfXsXXrgm6Z5uPChRaSlDrfOs6fW8FP/eS/Qpk7NBKMEZCynyrthN4ql4wcr5NghVlObljANDkX/cyWOfyzu1+Ou+95MRp1pvYHAmIq1SkcevokHvrEX+OzX/oajhxdRSYdInz4paoAPIItaYkW9eT4ZJeNPbXXhllT4+TOsymCe/8bH5Axk1Z7zAILOTNKp5siOLWuE9XRg0WTerfKkC3kpKcyW6K5yHiPHB+JbL7CXfPURiCUkCiLwgyy2uhHnT9bUko1kYwjC8NUB45Qt3XlxhFq9zPOPQYKeeZJsWKpVgcCB91BjjxpoODNoRjMyjjnWQ+98Bwc5zyy/AKSeFkK+dmWku0u85g9hD0k8UBkO5zh7LAwPV1RIDTL0O+rHW4ZX3Q63MYYaLeBRsNFp8X+3iqEbEXATEVtCMH2ZFXeO0qLHaCfA1umAlxoxaL3LZUcRFGOFU+xHAAAIABJREFUkLp0fp7DznaaylwObXCj5mNmpila8UOnlqUjPEewVvZEFyzBIgE0tcVaCkiwS8kCbYFsS8wmBrLN+mgjK9OGj9fHACsNqT0uyDkQ+MuOc2KTqE32pPjal816YpS8HDMVH416AWFvHdWKi+fdcT2uv2GvkJGlyhTe/y8eRHMa+NmP/yNqgG/ZOjcEwLpZjmIZtWNTzaz0RgwCGdQmF6rYKcHsdA233HQtXvSC/bht/17MTZdRChJUy2yyzWF3ZMvWM+db+ItPfxEHDp3Bnn23ojG9IJFYsVCWqsZ2uyXCci4aFudcd9112Lp1OxYvLOLJp56Q/bPZSoRGjq3R5EbluaQU1lbXsLKyjJXVVWGOFeBSbdwS3UbHRKbGCCiWQW1ooG6y3jFGOwRGVePOyAajxoAbIGj00qotj629Vay6/WNE5fJZS3tjnFJKUKOftxkYA9a5OsyW0LYjs9kkGwAPo3LR/yrme5gotLa3tQE0x08rGiSOFqhL46YhJI9JNsP0fVbbOSv2SGQmVppx2EBbzaRhwYqpMFULTvWt3OCcxrZo5dlfDQP8o/e/SnJGqVdH6NaQOUWJSP2kjZrbxkIjx57tVezcMY3de7dh/83X47rr9krLMm5JmsYd5HmoqqyjFL1BLP0hi6U6SuWG9JtsdSMsr3Rx4uQinjpwBE88dRinTp1DtxsiyXwpXGOhWtEvCGD2HA+BXxIZQqHIvdELKFdYscxuGxHCqIc0GYiTPL+2jm5MoMs94AvCKNCplOhMxfukKJV8qb594Yueh7e986248eYbgLCHeH0JWfeCaPSRe1hfC3Hw2BI++VdfxH/7u2+g3eNx2UOYWR3dxo7N3QsBKmUW//lwAqr8MyyvraHTHcDzi6AsmSwc93QnamDVsgq2aCNY/U7jrLbtVvrzYRytNhfQuxaaulECbdMGTZcgGNc3XBNmbdhbbQ9Brt40YqSb31iMeqnn7QDMXuf/+cGPPOeAix9kEZydTeFzJtVvEwwmADd2RQFY2gdVFEbQIJ0B9PavMkb2JgeWFEJYMb17GbWvdGzSf103vKddlvWr05mDKJR+pMwkCHvIoi1JqYeolQsiS1M9ZTNJ2RO0+oWCBFX8N5kf9sHlv3kc2sA4JDhRhAD16Csra/Jat9UWOz7oq0p63wswPTsjdph6SUpvZA5omcC2LQsCangOfdFLBkKQSOaDfXmp0dWkhbE77DbELcslE5U6kjVcX2uLr2Cfe0oDioWSHEO6F7GdFoEZZ14cYee2bTj45FEszFeEgStXS7j5+Tfje9/6RszOVvC1h78EJwzxlvvvE7aOml2/WkN7EGPL1l3odmL85m98FF/87JfgRC7CQYqEXSUq7N+dot3vidyCXQUCB6gWSlg8cxrz8/NYWl8Wli71HPzsz/5LbFtIMFXLsba6LBlQrs9e7GO56+K3/+iv8ZHf+Ws4hQYypyIMMOVZSbgOLw+Vr9QSKjO/jFTFxDQcK7sP858+ix6s733Du1Hl/Fi7gKmqj0F7dcicU0AoPpXgK1I9z33ufratjBp7KOcRts7WsHPrVjz5zSdx6GSCNgEhWfjGApI4R4m9YdM+4qiNZrWIdhwhcQJESQFBQMlXd9hJbRg8CwGj2sxJEKN/hAGXDhwMrH2pdSDTTlDMTYPYkaFSbsi6CAdd6d4RxmtAxrZlLC5UoFT4IsudS6Ejta5SaGmyIupL9Q70smIltjF9rll0nOZgAMDEnGw3LP6UGu9UaYF9FbxS983P9QZ91MhaS6DkiT0tSoYjlO2caWvZfoy7u9WqJezZs0fm+lMHD+BUa4BGqYBIek4XEOoe0RyjLruaVKuyNnZs24qZuVk89ti3BPBz/pBNj/lByQ7LvhiCC8okZHS2iPOHbD2ZaXYmkV0SdRu1arkkQeBUtYJmrYq11SVUykWsLS7JnLj3n23FD7zrrVhsD/DmH/8g6gsO/v0ffPaKbe5VSyBu2zqbCwDRKXjRdArDyHQBQQ/TrLGkhdiMP/DoyDjYCUp+jjfe9wo88NbXSauXEtkqvk4Rdhqj3e5icbmNg4dP48mDZ+AEMyhPbUVQnEGnF6JRLwv4JLMnIm6HrUM6Uhh3+PBhuYk0ltPTU2r7P2Gc2X9O+UQOelAIcPrsGRw4cADnzp/HVKOJha1bRZTOoojl5RUsLS9L79pevwdqx4TBSmMxrGzzRMaNi5W9bWUh8cayglNYZb1NMaGjBnWGdaJORvpc6q2ACWxGnQ8UqFY6GtUuiEcW0DjcvU4xpsY4mV3VuMBMOtA4KflbNApqRxqeF4u2hPnTuy3Z7JiS9Y6c//A75Lu1hMJqp7YZO6OcMVtiUdPK6FB1ADGAWph0095HSzo0+lH6Xr1xiTIAvuocotsWGUdvs9/2rDcOejzo+Pmr2Ar5X7zzNdJ5pZsVEXtNwC0hyBNcv62GV911Pe68ZQF7tpewdesUynXqb2NEbKxOrZZO+3MHKdn4hUUufhlxwlZiHZw+t4LDR0/jqYMncPjYGZw5t4owceAHFTjsx5lze80iin5J+AtWEnPLTNWLt4ZSuSxpXRYqdAcEvQwiC7jt1ptww3X7BJQ88ug38cij30JrvSOAqF6ZkuwJiyxqderPUlRqBUxNlfAdL3k+Xvmql2O2UUbaayHuriLvLCLjoxOgmxRx5Ewbn/u7x/G5L30Da+1UWgUxeqchq1XKKBZ9BNxSs1pGrV6TNmpxnuLQkWM4evyk6mLDwh/2lGR9Hlk+kefQ0SgA7EpxIcEaNwUwAE7NTaU/V92SFQBWnzcAWFHExOPDDuwKRBt9vfGwVuaFc0hvGL6pEb0cALaBlJnj/z0AsF0AOp4mtteFtLRy1VgqolcshDAzRttr2lUq3txk79T2vbyGAoulqMnTWljeCyO7kiO6rgBL2lLWWkzPzgrZQB9QrZQxaK2hVinCLxaFpPADFhalkqlgBoKfW2+tSvaO82RxcUk0tFO1hjTrp30wxWgqla1SxASOTDdPN2fk+1rdnqTsmZ1hVq9crWDn9p1YPHdB7bpGG0pwxy4J7EMuPV5d6dMqrB+DUfoln/bck+1sybzGvQGmp1mDQoCSot3tq01gHEd8jgLBDChddNtrqnVZu4sd2+ew/4YbMT87h5tvvQU7dm/D08cO4OyZY/jyFz6HhWYd7377A1hvt3DHi+/EowcOolCr4cabb0e12sCnHvo0/uR3/hQr51uIwkwArUfQQM2n3viD2TTuBlbyPPRa67KhhmyE4LvoDXp44/2vwD13X4ud26soFJS/49ikbgX1uWtw8MQ63vyu/xWLLQdxXkN9alq6VNA3FxwV5MS0ddydQRcvmzmidrXLJYgxReOcCx//5KevGHz8yOvfhCjsYbrmI+z2UAuAuWm2ZwNmZlw0ZqaltVetUsPWuTlUAw87t8xJQZmTxdi9YwvcLMeJI6fw5JEzeOpCB48eX8KRlQhh4qHsBSgJPmijUnAQstOHX0KYFIWpzdKe2Bf+mGyv+Ga9W55J15s1Zd5HAMwsF4Gv5CpI2HC+iGwgEekC28hJEaN8WK0t5UPphxUCpnZ8Q5swgx/YICDNJEso72MuRmSXirlWGtsUueeKvE6ILeNXtWafu7gtryxLsEe7ysiCWIz3lGwrP0exOM+V/Yi9PEGJaz6LkCW5yPJ2bNsuOOjC6hpOnVtUeI5yCDK1rOVJIlk7BLMErgwUp5p1HD9+XM6TTHTBV+tE/tY6ewJ1Xnc37GN+bl5auRFPzTSnxc5Eg574ECHy8kwK85I4FElSqLuWeLpP/ff8swZ+8v3vQscp47U/9kvAdAO//JsPXfEcvGoAfPO8aoNmesAJ4NDtQzjQjCrrjZq0fEoGbZQDIBn0UPQy3HLTPN503z148QtvRZk7nVA3GXHisNI1xuOPH8LxU8tYWo2w1s1Rn94NrzSD3KkIM+uAO+ooJ1gs0MD2cPr0WZw6eUaqI7dt247m9BQajbq0nmGbFxpVtqGiPGLL/Dx279qFJ586gC8/8rBMpB07d6I2xX5/jO4SdAcD9Ad92S5weXVVbhaNr6oejTGIInGyhYC9Vr1hz1NGP6ZYTqJGbTCIammEKbAfpUx12lcJkkeEr44YVV2cAsA2o2sW5DCNK4ZeVR/bKV/zPrlHnmLIlBNTTIlhhm3pwCWBpUr8a5w6SleZ92+WQrZno0mX8jl+rzSGV1V8SmOsdtLQAIf/VM+L5lr/bpZqNtdojmuuz2buaUQ+8OBz1wC/9+2vVOCBQM8pSXV31Ytx+74Z3PeyW/CKl9yAhZkAvbCDHoNC9pkulKV9URpzF0S27WMvxQyLi8t48qnDePSxJ3H8+Fl0+gTLDpKUOx1SC1WG4xIs0NpT90fZRS5Vu1P1moBWRv4MjDq9nlQHtzpdJSlw2T6wife/7wfwhvteI8wuGV4CiUe+8jU89GefxJGDx+GkPhq1GdSrU4p596mNZKu5Ae6663l41au+EzMzVSDtIWlfQLS6CG61w17Baz3giafP40tffQpf/eZhrHUSFMt1TNWbUlBHWMqofarGnah4bZGwBCvrK1hZW8fKagsJt5P1WImhmq6rtjsqN0FWjXNebYhitkJXQduw8FIDX5ktmq6R+22Ku7RoV81No021dO9WWzM7gLO1vuPrYCMfPJrZZp6ZDMY/FABmH2AbWJv5bb7nst1m6NhkPNSmFMqRcz5J0lj+tte8BB3KmCvNp3a2XDfcpEiuSReKmVZHdOKmGl9S5mkqQRntJL97qlREMuijH8WYnm5IpuLM2VNiY43t4eZF3U5fZDtZTNmEg15HscF0/iol3Bdny53Uuu0O9u+/RRimv//6N9QuWJUq6o0p+F5JtepbXZdLKfqs3OfOhYH0OOUaaHc7AiAYUMp2xrKNK20P2b+U0xGlso9qsYii68q5cDMJauzDgeqiwjHk97On7+L506jVCIqYsYiwbfsc/rd/+ROYnppGudTEmVNn8fE/+WM8fegprK2uYmG+hnarg3e98y04dOgQfvCHfgh/8Ed/jObcFlx/435s3bEbx4+dwl988jP4+lcflyIs/rAgyWT/VNZLsdRkEVlbMeh1pN0aA4V+p4c9+2bwspftx733vgBzc1NIkgFK1SLcYgVRXsHawMOvfPCP8Kn/+jUcPTlAozktQUHYH4gcQeyxr7SiI5urWUrtY8gAm+JBjvNDn/qrKwYfv/eT70W1EuD5+/dhfrqEm6/bjmohRZVMdzTQu0iKbgFlMpCdDiqBh0w2ymIgozZkYOa3HaY4uxrjsaPn8JlHnsLBUytY62Zwg5L4a/5IGzuvILvlcc74eTTsQ78BAGs5EAkpO/tir3H6AUpG6E9HhV2qmEzGTba11uvLAsCyXnUwIe3wtJ5bCBttw0zbPVPwS+wgXaq0hInnRDlOSBup2WOGtuziw+/mxhZ8j4Bc10Wn2xEgzEwNwSjXaL3BLArPJUeZa4PMb8C2dxFaK2tCstCO3nzTtSiWynjy4AFhvKk3TzLuapqiVCyrGqaArdNUO0FmIGnnyWYzCJWtuqX1irLb0nIwcwRTFV0W+ilwT/vS7/UQZSGmCmrHUcojuBXzwmwdZ5bbw9ZtYQZsrQO37qvirtv24U2vvxeriYNXvv8/IpkK8OE//MwVz8GrBsD756ZzTnwqawwI4b7XjssowWXfbkSShu1Lj9Na0UW97OP6vdvx4juuwx3Pv0aKgUpMXzOq9gNJfx088DS+9vVv4fxSRzo/FMvzmJrdiX5MYb7aWSoKu9i+YwFnzpwTBujcuQt48smnUCpWcNdddykdpM+byg0wWOlJxlb1BO601mWbwG3bt+HY0eM4cfIEGs2mGFHps+s46A34fjYFZ6QTSTS0vLKC84uLWFxakmPz+miYOSGpEzPMo9l6UoyJx2tTaQpOQEaHQsTooovhdrmyJa7p78v3KwAoBVeK+B2CRMP8Kqem2BqzgIZSB+3gDCA27zUAWJycJROwnaGZQRuAgWZ/jZbbnmVXCoDpeGwtowHAZkMMFYEzwFTXT4AnUg+RAKuOEeb67EdxENpJ22MyDhiuhgH+/vfcL2CUqiTZKS3pY6aY4sU3bcUb77kd1+2sw836mJpuorFlK7ziFMKIzNAAS0urOHLsHA4eOYUjR0/i3LlFDAax9LMmI5yDRTnUQ7GFkVyNaHpp3NlVgUbGK7rIPW5r2hENb6/XFV0t5yhnidoRKsLuvTsF/L72ta9EkXlDjxmJEHm7Iw0hDzx1BJ//7Jdx7iylCCmWVjvoDiK0Oy2sri2hXvPxhtfdi7e+8VWolzKsLZ5EHraR9NqoNRqY33s9cpTwxBPH8Gef/jyeOnwafnEKpZLqLsGekqxG5hprt1pynpLq1R0ypG8w20yxuCOMZctWog6GtJJd0YyM6REr8FW6nnAd6BZTlD5IVze+e9TDWu63AGC9/ZFgB13IMtJE6EBLpePM3B0+XkbruxkAvggkW3raq2WACYDHf8y8Nw75UsGqgFRmfIzOV+touUOU+SGbZXR6owI0JTdhxoZrytgacXZMxesOCzwGt80dsLhGbyJA20Iml1/J1GrOXaU8B4Mwlg0XCBwJEoJScVi8Q2ZyZaWNer2EWrmC7du3Y/H8eSVdWO/I9915551Dp37y1CkhOnhejUZT2OQ+C8F67AFfUtvYSmHPQJjlOFGAwAsUAxZKQMYsI4mAgjB+EoQT8MfsixvLFrXMMJIVW72wiG3bdqAfRtKujNXwu3btxrZtW8Xxnz13Unqyvv0db8Ytt94ENv+N4wGeeOIJPP74U3jqsSdx6shp2ZFrz65pzM/PSiB473fdg5tvvhnX7LkWv/CBD6AxNY2Xvvxe7L/tNhw7cwYff+gv8PDD35R6ANk4XU9pZhcJ5Kn75W+xUsLcTFPS0QXeIALjKEGpRNY3wWte93K84pUvxVSjjAShsHcEEblfw+Jqgl/74O/jG986gQsrCVpdZkjLaDZm8fTJo2jUWVejtN9qnmnxGzdiol2mNFzr6Tl+zwYAP/UbPyubXr3ptXejmHVRQhetldOYblTR7azKhguSfUgI0ooYdNqCE9gvnUA2y30k/It610GEfghcWM/w2YefwkOfP4xWAPTcGmKQzFLkEudSL2Im2hHtq+SbNCNrSwDFh1gaeQNURz6Htkozq44KAti/l+MhMpuCLzpX1flGBZbD9SoZGUVmqSYJCkQPd/jTWV1m8YTIGu4aqN4n98F1hGRhBjrTbVspiZO2YiTloLbT5ueFsGP2QO5ZikGUoswMXbkugViWxCIr2Lt9O8pFHyeOHsFSbyA7D++Yb8pxllaWBbiu9diVhLvBKb2ubHjEa/N0ICQZN6Dbo9SPhCClieyhzOJ35ftli3D2nOZW0NzWWDTd1OQrq1ThfYuBbTNsKZhLH/zzZ09JrQy3C6eU53k3X4s7b74GU6UMu3bM4kwrxCt/+D/BmS3jVz925VmIqwbAt2xRbdCY4jUAWHGVBMF04oxIQzSbNRTcFHnYwQ37duKlL34ebrlpB67dN4fmVEU6NrCgoFKu4vTp8/jKV/4eZ86uIHeKCErTKFam4QVT6Mek1lWfPN5vGqA4SnDixAmRPjBdVavVceutt2pgmCEK+2p7Y0b3noM4irC2vIw0ilAsMdqMZSI1uI0IdyJhu5lSUaWLZKMOD82ZGbQ7bTz22GM4fPQYGtMzaM7MyjWTfVtba0k6yzTUlr3cqZFp9yRVx0pPaVdSYNEBK2w5eVRxhyoYUfpatkQzjJUUq8nmD2riqL9H+mQ78pbFZDGzxmAJgNXss3lO7V2vQLNtvMxzl3v+mdpA2WBiM8dMg23SPjJvJL0z0vxK0c0YABa2S7ZRJsuiewdro3UpNtgG7jaDdjUM8Hve86Na4J+KpCfAAEG8hhu2lvG6lz0fz7tpt2xTTtaB2rmziy0cPXoeZ08t4vy5JZxfW0WHDdgL3BqzJFreNGF/ULbjKciv0p/5YAqLu60xeBoMQqy31tGLOohyFsKoLb0pX2E6V/aXdx2pGK5NVXD3Pd+J97z7rdi3awHwU6wtnUbr5HE4vRBRK0RjeisOHD2L3/6DT+CJo+fQywOsh4lo4skAFJ0Ir375nXjf29+IPTMlnD/8OMLWikiA5nbswr4XvQROdQYnjpzGF//2a3j6xFm02gOsrrWwsryCOIykgKFPOQZZm0pF5lqv2xWnIP1WmTambrlakZZNa+0O2t2eBAQGCIuW2PSCNp0fJDWvtb/aUdgAWM1dFTSqH40apOZu9Dnl4HSFwljnA1V4tznXaz+72fwen3e//JEPXwRgn80T73/gzRetUzvwszNC5nzsNSG1axZA4XtsOyFgmDIT0+5Q2F8FgA0TTOGeZGFYFFYuiy0KB2xFSc2vdNzFrt07xAbTiTMN32hMY3V5VdYtU/XMqJGQWFpZx8LCnBAIU1N1AQ6vfvWrheHl7lIrS8vCHrM92J133IlOqyukAN8v3xtHuLCygvn5Od0GkuwTM3qq6pwAmA6fhAV18GRyCWhFPsFCK9+XDVvilKCcvbjLIjEgE2zqOggeWMDarJUQOAO0Vy+owrA4FGlbUFSbV/Bn586d+Fc/8zOyHS0le1Gc44knD+L3fu/3EMV9JOhh9cIFVJnpStkrto6X3XM3dl23Fy+79x6x+09+81v4nQ89KL7i5ffcjbte/nIcPHUcf/XZz+HRbx1GISijQtkUe/nylyCHrduY0aS+u+ChVGV3ACL4VDYTYIU96w6qNe7+FuH13/NduOe7vhPlKu0TgwH6H26Wk2G9C/zBn/wXfPwTn8fpxQS5XxeiiXrObncZea50+TaIM0GR2WDE+Jhn0wf4P77n9eh3uvidD/0SvHAV7aUjqPoRvGyA+lwDSa+rdzx1JLAedFoIuL51nYDvFQHKbHptmatB5iNLAzx9qo2P/dWX8PkjfZzoAklpSna6LOSU9LDFV1vtBktcqjMj5trEYpiifp0d4HPGZ20gXzSppWyOArkih5A2fNSGp4IHuB74vKlR4TE4JwlcbZ9rJIzC9hI8hqpbkvHzJAjNa0TOGecUi6mTVLAFd7YjhiK45zpl5wdaQmYFimW2E2uK3IhyBXIO7BtPjS27R3DDFMoQCEaZHS/qVoIi8fFdpb/vKiKD+uMCO4SkxCVqcxZmWNTYZJLd5neQgeb71etFYYC5DrlJEqfqvAu84/6XoLW+ikceOYBKCZie8TFVKWHrwize9c4H0G2vSkaAncKajbqIC+hH0jCFw64caYRG2cG50MF3//hH4c55+PXf/69XbGKvGgDfum0+FxZRw3dJWTlmhzc2Vq6hy5RT2BNkf+tN1+A133U3brlhN8o+dbxKK0bnH4UpFi+s4vHHD+LQoeOIU0+cdaM5jzjzsN7ui/6Qzfs5EuxVV6vX8ed/9uc4f/489u69Bnv37sWWuXnR+xJMBlRKp9Qosx1KX9p9rK2t4sL5c8iTBHNzs5idnVf7tgfcD51pDEhUTQDMNmrbt+/AHXfcgW88+g383d/9HbphhIUdu1Ass+gu+/95ew9oSe+7SvBW1Vdf5Vwvd1RLnVuyUluWLMuSZUko2HLCBgcwMDBnYIFZZjkc5uzZ3UMalpkzzMzOgBkMxrBDGpyNbVmWZFmWJVnBklqh4+t+OVXOX6U99/6/773qpgVtN+v2aUvdqvdehX+4v/u7v3vRaDZ1+JUqZZQ44FOvG72vPO7Y0olKZ8vFwEOZpTz9+3g5q52htqIBwxoeOy+q1APAW5IFMtHco6MbY5S99bS8m4fWiOj+vMtxdPLbffCoDvhCcKnndZ4y+PwAFO8QeSMQzO/nMcBeK48H5ygAVovoAgmEKndP/nAxxs59HaPyi9EDzXsfuFl/85M/eBLchz7wL102nvpbH+yhg2G7hMiwhplcGIf370EqmcDC0gZW1qqo13igBGHTxYQsrW2hb/vFQMlr0nUT4eFAQOyVMFwDTqcr8EhgIPaKB+qwh06vJUaGxQD16zwIfUG2gMOSPuTH0vipn/4o7r7zVmDQwLBTQauwiEDfQcQfQr1IBwgH51ar+NxDT+AbT72IJv0YQ3F0ZXPXB9o1TMQtPHDbm3HnjUcQ7daxsXAWi+vrKHcHSI5P4bqjt2D3oWtRbnXx2GNP4KsPfUOG6QmatHNwtVBEs1aHJbupgNZ/MBBEOslI5SRiyQRS2RxS+ZyY69Nnz+HYq6/JaocAmFppqfFkQM/Cz7C6VITIUk0uAR5740JZ7ZutrolBcVuL33hIm71zIQD2ikNPQnQ5Q3Cje+g///F/v+TD+GIP/JkPPHjeFL63JzcBiGsrdLGvFdhli9pluYwWdqtQlrZe7wnfZ/Ye6B3L2srVAjOtjHG5kYiJsPbcNDjMqvOnK3DL9vvS0pIkOfIRdd/fBx54AGfOnNNaZccjEo/g6NGb8N/+8L/irnfeg4cffdjVBQ41dT4xMYGzp89sDrRycDJCzWarLbsnAlxKzkhOrK2tIUR9KAd7nA46pP9MOS35HPcb5z7qjaIAK0E9i0V+/gTAdBYikUIesFxpaI6Er1PBEN2OQItl9YBOCbt2TSAUDODgwf2YGM/jbW+7VdIHRha/+spxfP0bj6BYqKHZ7mFxsaCBzmgkKba10VnFtqk8bj96Mx68934VCGwNf+LTf4Ynn3kai4tFNpKwf0dWDO9VV12F3fv34oUTr+LZl19GpTOQvWeMPt4Dn4JwyAbzMyPzSU19p++gO+ghlU7A6g+RjkbRbbTQbdWRTERRa5aQySdw6+034q573oqJqSRq9Q2FN9DVgNp9px/FWhn4pV/9dzi32kS1ZUmexICeIUyYlNl85tcmEHTb/F6X8XN///eXvN7/j/fdBafp4D/+xi/j4O48epVFWL0K+q2CScUMU35hfOZJImlgMkQyiXnUA3VyrXgcrRa11zbQbKNdpiW423TJAAAgAElEQVQc8MgLp/HkShNfP1ZBw4qiixis7gBBOvb4OYzMNFqymMb798LCVa9PHSazF0a7lt7jByNuKJ7kztuXPN8pffMAML8H19aobzVLfe8O1/vrWuHwMfIw7hoG2APBst30hs75nGw6+3BUwhBkZHH52Ea9ip7Tk4bYpBkaDW42m1VxSSmoEhSDAROoQunZEEiEqdW30aw19XMZkNTpd3QuTE1NmeFVy9JAKZMHWdTyMezsWByadWc1yNpKKtWHpBWuUkfkkOITACQ51NgHfuGn34IdO7ZhY21VwR7RiK0OwOREHo1KESE7oGRUOnnwv1Pmw/tSjiWI6+dHowGUfVG8/V/8FwyyEfyXT/8QGWACYNH/nITVUJNpU7NDTBAqep8Sz24LV+6awb3vvA0H9+5CzCY4LCMSGggg2qGYfH1Pn17AGn1N6w7GxmcwPXMF4knjdXhuflGUOg83pks1aGHW7+OxRx4TLX799aZNlstkBRbIJnKgghQ/NUX1ekXaE6bEbayuoVIoaNCBImuybRwmYmuAbT1zhvsQCoelC776yBE8+9xzeO755+SzmspPIEiGzs3mbjRbqvhaTkfsxdnZWQ1tcYUa3Y+xIuLjKZ2gv6LnlmEOFHeQx72kJMCXcN6wLyZcwVz6BMD85ckXRiMzzrvIvahTd/BHm1MJZVst0AtPq80NNsKwngeaR+2nRr549GIePUxGWTK9DstM2HrP33tfPAmEd7huMlJyDeG0twkL8YbgRosE70DyXvvoz/eeonkelxmE8aGfdH0MB5rupj1LPEzT+z76nabWWiwag88XxLAfgK/vUxJVUINhFgZhC71QQFW7WALzoo2erctqn4lRRqLT4SCFY9w8lCanoUXD3nEtMAmIAJj/pLsCbYA4gHD48H7cd/fbcfjIVfB1K+iVluBUOQhkJvPnlwtYWK0gHB/Ho088jy987XE0+zbaQ675gFpM+VQM6FSRj/hxzZ5tuHIqh0DPQbneQIOpSUO234YY374Lt73jLkxs244XX34ZX/jc51FYX0ciFsPy4hKqZTM1z5ZXKplGPjsmM/dYPK4uCxmsaquBUr2KcwsLmFtYlBSDume2Fzn4RwAsaxxJ4zmc5Q6ZuiDAsC9m/7iOfO4F7UqHNm3URM+49loeAB4J1hhhgd9oCM4AxTdghkf+fnT9XS4A/vh7H9jUGHoFnoprd92MDup4e3C0AOV+8/6eciO+BUG2UV2pERMGjRXUUI4GnuZar3UIhC3jG0pmidpZXqhkP9NJ6nlDegzZn1QyiVQ8ju88+STuvON2kQBPPfNdlOpNpZSx+AyGLAWlTG+bwrlz8ygU1qUxbbWaCAdDcjHgmc2YVbJfGs4MmljuWqOKaCIOp0cNYl+gvtVuq1uSYGLV0Id6vanENl6Kgvl+oFIrwh9k69hYNAnQMAnUIgimvVkIxXJVjDFBB1u5BMAcakrEgziwfxL33/sOzYpsn9mGudk5nDx+AufOzeHcmXPYWC9jeWlNr4Ma4UAwjFa7h1g8gekdEzhwaAf2XXUF7rj5VpTXS/je89/DQw9/A8fPzKJUa6pgoB3U1Xv3yeGCLHk0mcDxudNYKVfR1HBnABGfhZg/iDB1k25MLz9LAmAOuLadtkIEeM6kYjGdORxwKheKmJjMqXOUHY/ijjtvwrXX70U+F0I2Sa3lEJVyHT1EEIhO4Dd+75N45OnXcGa5iVg6L0kIwaYBvMYdRGe0W4Dy7PI0sPzsvvTVS9cA//xdb0fID1x/cAIfffCd2DcdR6hXRipNMFsBkpwd6mPYIgCnHZjpJhEA84wkM+4L+NHg2cu8gE4HPrKL/ijWG318d6WD//S338Riy1Z08aDTR2DgIOQniwkM5FgyCoDNveiBWO/feepeSDAFONQvlyovjGpryN0DrN4+Hd2XBigb2REj5tXBdocaPRbdY3k90O0VlN7z8r5f0AW87ErwfeEQGtc38QdnlhIM1pD007gkKdmOgFruUQyiILtszk0CU4ZzcE8wKVBdEjcgpE0rPh+dLix3oM3IN4jBzNngyL/eZmHMQI0BwCskHbNx7ZEDyKXjaFZL6HUd6aIp19nLhN+4HwMSOoOedMg8k0JBH1LJKJx2A5MzUxg6Lcn36KzBc6bnGGaZ5CispHT8CPRRGkRx00/+IZDz4Y/+9ofpAjE9fh4DzENUOk3F2PWkd42GeFA6yCWj2HvFDJLRILZP5TA9kcS26ZwqkMWldSwsbqDRAuxoWlXp0vIGWh2GXsRkvkzgGE/F1QanDc7y6hq+9cQTeM973mtseKo1VQc8QHng9WRFBg3WUTdZr1XFBNCWiRQ/n+u5s7M4dfoMmkrs4WLmoFFAbEQumzOaxOEQuXwe0RjtpYJIJNMoN9o69KKRqHK6a/Um8vm8fv7Zc+fw3AvP44orrsDVh67WJqHAmy0+RhTSroc2JZQiGBBrwDb/RSDRbYF4F57hsbaS1S5Mb/KmSj2wZxjDLZDsbVKBTsZeuv/NA4wXguDzQeP5LK+3GS8GMi9kly/aIh4xkdfz9NpI7nvhfV/z90YD7AVjyLj9Igl53s8ZnY7fBNgj1T3X2eXYoH3sR9/ntuRNy8v4FbNwMX6mZCwJMjkcQKWa7fMjSPZaG9zWFPcwRHNeE2cq0b87sEBGggEhfA/NUKC5ZsSOU/pBvSUCmspn9KU0Y6GQ3B84WNDlQGaniT1XbMOHP/IB3HDtfgwrK0B1FY2NBQz7bcQmZ+BPjePEqXkcP34W333udbzw0kkEImn0febw48/m4ePUK+hUNxD197Bv5zYcuPIKFV7lRhO1VgcrhSIavT7S4+O448534s6778L66ioe/upX8OqxY2IvIuEoIuEYcvlxtd98sNBqtLCxXkChWsJ6kUz5Clrdttp59J2U/IGeMKoZDaPHOegtAEy7tS20az57IyPStawL2vy70fcanZ/5fFwg7TKU1JmfF67hgeALhuNG98OlAmDv8rxcCcRPPHjfJvvknQfe3jbtyS2N7ug+vrAL5LG71AlaHNxxPazZLpWzg9hgzyeCri1meJ0Mr0mKYnx2UDZmPOPY4iyVSrrQ2rIuGiCbyeAtR4+i1azj1PETqLXaKDs9rBUrGl5T8WoFwJAWMlHJdBrFYlFPm6+DLB87IWy10qKPKVCZWMKwSeQhux0NHVm2GTampKFea4rZIsBWymfPBCLpe9lhrGysKjFL1m3SCDBjRvYjCATZmTGuEfwVjlN2FEY2n8HhIwdw+NBV2L5jXI4Qi/OLKu4qxSq+8sW/V6pipVjS86VGVeeN7jz6ueZwzbXX4k3XH8Fbbr4BpVIB333yGTz15FM4d25RWkreN2wE16oNpV9Ojo9pOIqFMO/MUs2BFQU61E7Sio6xygEbYcvogS2CYIXLGGkKCZ4OB8jZ/makOdvFLL79QZE9CA4Rz9IuEbjrrpvwrntvQ7u5jslcTPKBRrOHFiJYqQB//eVv4jNffQJrxQ4oMxgMTDgIn7dxB1E0h3nNZApd/TeB3Bf+/tLZt19+9z1IRS1sz4TwsffeieuuHEOkX4HfKSKcoAJ1YAxqHWpdA9J5R2mIS/eBZkcyKiOzDKPH2GdqzDlzVC6j0Oijn9mJX/sPf4XXi0DTR/tTrvU+YhYdnICukgDN/jH3ztad6TG/5mY2XRKP9ZaOld28PoG5541N7GAGRb3fox7VXsFqyCx2xZgMF1fipkd0eDM8+plu2JMZEDPe1t77LdbYLQDJMnuP984C3SFBC9VaXQ4afC2ms9HVHiZe4V4PB1hIaDRQDLAcrvxBrU3qg43TirEJ5H7PZ9Ky0+vBQSKS0JwHzwd64LfbLcT8UEHj7wM7xv04eu1hXH/1QcRDAbQbZeTTCdjBABrVitxpuJ+7vbY0zuysEBhz/bJnxTOEYJhnCxlgylhj8Zh3SAF+GxgY32t02ygOY7jlpz+JwJSN//o/HnojSPMP/v6fRQKhS8gdVmK1aJAkmWBeYn292SGmUVlDjKWjiNpAPh1HyOpj1+4ZgYbF5YI0vsn0FIb+CBCIoFiqYXFpTdrAyclxZHNptZ6YWLW+vobVtQ2xBjfccKMOY7LPBBYEDWSfjYbGQaNeQ6lYxPr6ijZyPBZFxA4ik0zpcqR8oskhHbYPGg3JGVjh0caJC4etMcojaI+mC5DWM9EE/EF6WZLBaGkjHrr6iID4K8eO4fXjxzE1M43dO3erHUzgGY1GsLS0jEKpLGsRSif482R+LX9b1ybMbUvyuWozsSEkuzQjFyC7LXs1lwnyKDBv441W5R4oHd1AfJ9Gwaq3gbwNPnrh/wMQ67pUXMjAehe+93NGWSjv+6mCHRk64HVENlqA3H3tAuuuM8TmEBzfB3cIblQDPMo6e69h9OL3GHLvv/GS/K0/+fNL3hwXPvDjH37AbQWOBjKIO9NvrguCU4IKX78r/99sMooB2X46nPQ5zc41aYZYDBtlDleFRNCj0e/XxK5SEt2D0AxIWIjwYg+G9f7wcVwSbAk3mg1N+rIS3z41jp/56Adx3z23obE+j8r8CaBZkqF66sr9iB64BisrBTz76BN46jvPY2mlqJRF2rFzOIIgghKhZq0KP10uggFNXtNqiW1h+vQqhNq21QHhJTS9Ywb33Hs3bnnLTYiGQzjx+us4/trraPGSGgxRqzaxulbA8tI6lhaXxdzJQJ2DE+4lZwvIG60ogUmz6aBYquiiJXA23t2UfhibNE0c6CI2rg9kgrxLw0voE1MuDbErldh0QHBZ3BGgO/pZX4oGeHR9v9Fa5/q8XAD8U+9/z0XX6+j+9S5wb+1vdoZkY2ZAvt4pDuHSOolaWVlB9hEw/o1IxxMaMqFERalQHPrlunR4wftUZJEUMM44HVmPCYgTiDJtq9PSebp7x3bp49dX11Cq1dELhFCnRKHT0eAb2SdKgKhx97o5GiKmrpCJibGYsVZrNNGoUVqU17o2oRpm6IjDeWLJgn6USvQYDskD1Qz5EM8ZqQv3B9e16RyRaWsjk02h1qzpcufeU2JiLCzwuHP3NtmV3fMj75SUiKTGa6/N4tjLJ7C2vITV5WWlaznNFiZyab2nBF6UQmzfPiVGnP7ziUQM99xzj7T5587O4/Envo0zZ+ewUSiD8tVIKAanxfEtOgkM5NGaG88LKHechpxTqsUqQrGQ0sbabhtcgg0WwAELYWpKfX5EWRxzSEqzAD30h73NIoGPCw2MHzthTh9d+AIOcmNh3H7r9bjnHUeRSxH0cRYmjGKzg0huG148vYDPPfQtfOWhp7FGTfCQwVJk4ZvGtzwU1lAj70UvRMS7Dz77xS9c8vn6iw/co4SvfTMpvP+ut+DwzgR2TSfRWj0D28ez0AdfIi4I2ixXEI0mRHxR1hgIRY2POYMvukzR7GvYkkwwOg6qzTY26j7UA1n89WMv44ljZ9EPZ7C2vgHb1TR36bKjdWNkBnwNprg01m4ElKPx0F7hKaki3U84WCztr9uR8bRV7rlNoMvvvSXNG2WYe2JoeZfzZ7ODPb+8oo6LnBncAbbRfe4xywLF7KAxNdSVROjedQE8izAWh0buxa6vO+gr4G3OSRPa0tLZKNknV6NFb2vOlRh7tk1CSYkXPPXpbEHSivKQIXKpKGzaHbIDlAhhIhXHVD6N7ZM5TGXiiNmck+FMCc8Zfj13I9f9UN7XDq3UfJz/CUi+k02lTWjOsA92pmSi0G4jYAcw6LThtwNolI27CwtgYqEwpS/DLor+FG752b/AMAX8yed/iEEY+8YyQ8UzeqIB18+ViSumeqL2jybSbQSHXUQCfeSSEQFgv59+kIDNxBtfGPHUuACwz4ojYMcQDMbkxEDfQwJQv6+HWrWMxaV5LCzMa2DulltuFfXvAQoyC8ZCaahDd2VlCctLC9jYKOgA5AUdkYVUQDVsOpXCniv2iK1mC5pggkzt6soa6oxegQGu0thEqREzVjTcjMl0xlRWgwHS6Qx27d6t9m6t0cDiwoJh8yzqVwZixMhK8Gtb3T4anT7m5xcwe/asqrJkio4BDpqNpgzluShlLSKwQ09isyEH8i3kkIbZuATfkpm4rC7/nV/HP3ttD11kLlukit39bP7hxjdn18WAsAfGLtQAX3jajVbK3ub0vqcu5hEnCzk9uIcFL2U+dx04MiPn63YHmtx2rcDvBa3mC4HAxcD7Foj343c+9f9e8gF94QM/9pEHjT7ZfT58MQS+9B4dIogezWyHfcQjQcTogRskNOtK7sJLOMi4Tero1N43oMwD9IaV8mm90OHEe+9ofaRkw6CtMt1pO9JEsiIn+OU6MZ8NW1pDZGJhvPf+u/HhD7wLkWET8688j7WzJ1RpTx26BlMHr0U0PyXA8fjDj+KRR7+FUrmGQrmq38ZS0FyyTMGiVU27bhg5qUmZFsdo12QS4zPbEI5FdECNT47hwL6rcN11b8L09BSW5hbxub/7DB559Jsyi7essCaDm422iSWlrCXE9nUSqUxaLTdKkGjPQxC8vl7AyZNnsFFg68wMmCiJMcBhSOM5IzaK+mKyPr3uZkQsiw1+Rmo3Cvy5EczSHBlNoVnom/923kd9qQD4YsD3woLxsiUQ73vwHwXAKoRclwcPhHiAmOcyJ91pKaRCwEf5g08AWG4OtNCy/PAPmE4YEYubisXFzNC9g0uLF1Wj2UaZHr52yLVwpMG9Mdnn+c5zbcCCrsvIV571XQ1q2ZSTRZNwBkOTOuiytmSaeD4VSkV1BgiM+ZzNuWXJCYJ/bvMcbDQ03KW0tQjTz0ywB3+xGOIZb7oEtGCjpzlXhpI8xGqRiCFDvF5YRzwR1TD2FXt2C2jv3b9fPrOT01OoVEpYXl/EuflZvHL8RczOnkbQjmJlrYNmvS9fa77WkGzuB0hEbIyP5XDdm47g/e99jwAFW7x0flhfX8e3vvVNWas1Gx0USjX0KVMK2nB6BK42ov6QitkO3VeaDfgjQXSHPXQ7LeTSKWTYWazXUWy20CGwJ1NvcTagp/Z/OhLBeDqLIDt6DGhgYdrrYuAfaKi066e1Wx/5WBI9h5P/XebXSEfZ7/M9dZBKAJ/677+LamUZuYkMBpYfsysbsBNZBOIZzM7X8au/9p8wv1jVZ0NZUiBImYhhCY0V6FakNdffZ75w6R6sv/KB98EedrA9a+PBO4/i0Ewce6fjCHTpRdw1bJ/0k2qzoe30JE0x1ng9EVYsfPz0KqYg2vXMZ6R8hx3dfgRnV9s43fDjd//0K6gSXBJTlOvGTs/pmoJqc5jWswU0e4p7ywOB3v0qBpfnONMx/byjeZ65OmE3gtuzMSN76gFgwyifLz0cdB0VTZQvsHtM/1ytezlHmVkg73ko58B9PptSKN4ZBJNe6JXrQsXPiQBYxQkBJuV2QWPLyl88+8leU5OrssihpMi4uzCGmK+ZhTJlrSwqQvScD/oR5XkdDSESYmz0EDFGfvsGSEZDGMskMZZOKnBkPB1DJhmFr9sS8PWjC4vgl3MGuuN8WqMdFrE89ympSiQl/yEhyOE9EX29nroc9Bkm080OMLumXtKcPzAUO0x5YMWfxlt+6pPopgL448/+EIfgCIB5yWyaPrsXMttB5tdAhyyn+AiAoxYBcBT5TByBAN/snixMao0u/HYC8eQ44ukJTEzuQCSaQG9A8ThfvA8rq4s4NzcrPQhB7NTkjKZw9+y5UhXU6dOnsbKygkg4pAq/XCnh5EkO1J1WlW5bRsfECUYmYXF4g0bMklbEYsiP5ZWKxQuArO3a2irW14tyjeAisayhKg5OpPJQjsTiSPKDC7MVHdagBq2rdCTIQ3HLvJrAkQcGPfV4ATQ6A7zwwouaiL9izx7YISYmVdW2IDO8vr6BVottLR5sLBToGDCA06cY3CxcHgBkoPm1BNltTYIy+ta0yDkdLbBABsStaMUOj/gJeq0ej7n1wOobsVpe2/iNUOQoABhliT1WikzdZsvJtbfi96KIfvMydwGwwbquybc3zuRW6aNslzdIMAq4Lw5O6AP8Fz8wAP7xD/+kAecyMx+4tkRqHoul54Syr+9g2GuCSgcyVD0L6NH7kIVQ20Gg7ZgKWG18Hk5B4+9JSY5+cxiTfsG8wCmL6KLVplyirSJNrmkuflNvYJMBoGaTQx5D7N05g7e/+TrccOAK+JplHH/xGVRKRfRjaUSnduHAkWtx1d6rkM7n8Mrrr+Ozn/ksvvfKMZRrNRn+9xwCoRSYxW4PAxhL5cWwUA9ohfxosdUaDmN65w65o7S7bTQaVawuL8re5u677sJd99+vg/Qrn/8SnnzyaTHf5TL9IZk2F5F0g6+ZLixMroonktLhs9NBFnphcVk6y1qt7sobKEU0/pc8rgluCH55gdGXkswF237qivCyUZHiDo24oS66R72I7h8AAI9apm0WhO6H8UZg+Pf/6BM/8HrjF/7ke9/9jwJgj6nZauOaxaFOArsrbH8GqVNnkpvZZxzoYuADU8S4FmlXRu0oz8OoTXDqlw1Zm9pB+qH7fKjWm6CZJIuuoB1Gu+fOJgQtGdTTFJ9FktyA6LELsjNh2OGYihsW6t4AWyabV9G/uLKsz1cyHrK+rZaG0djy5ddyQA+0dFKc8wAkhXh2895QGeMz7X++dq4rJgqqlUvbSe45PyNmG4glokgkY/IhfvBd70Z+fAyxWEJAjgzy49/6Ns6ePYdSpYTFlUX9k/Vm2wGSqWksr5R06TO0odUZ4I7bj+DB++/FNUcOaOCoWa3i+GvHMTd7Fi8895ISvBr1JnLpDHr0ke85qLFdruRDzgUEkLRjCiLgXmg6HVQ6DViRoAieVCyKa6/aj7XlVVRaLVRabZMEF7bRaNNZpYF0LI6dE9MIkhgxXqPqIjHso+8Hmj1TJE9kMtJvth0CSMOkD4YsNDqI2AN8/Cfejfvuv40NddRbJUTTaQQjYZxbXkUssxuf+OQj+NqjL+DMmVntHQJgDqjSy1waVxfUEdjw1/cDgH/+vT+qwI2duQg+dO+t2J23sCNrIR0ioG8gkoig73TULQpG4ygX19VhZWXWqpdh+9oarIWPumATgUxgNWSB1OmiXeL7Fsd8K4h/83//DdYsoOUPIR4dU4FtBVkkG3Z0VF/vbTiT8mp+jRI76shRdtKu607nn3m/quPFIinIoeaQOh1CQK7V6NbPMAQHMQS/nr+pBaeLindncv1THudFkfMx3DNmrXOIuouobYJYdP+ptjedQS4HfkZ8r7QvOpQaGBKBz1UaZMaFS3JG32Cui77OCw6bMaiM9n+MH47bQSSjfmRjYWQJbBNRpTsyLCVPdr7X0bmRoj1ZJCRQTRY7zEpRZ4GzaUPLM0iYyAqIrA6E/YglIkjwM6W2uzdEg/rlalWvg5iOZzlfL7scfB3evc9hPeJ5urXw7q35s7jpJ/4QnYSNT37+hyiBODCeHQp4jDLA8uHk35j/sQ035GDB0EE40BN1Pp5ljDHbxty7NPNnqISxOIMVQTo7gVQ6J70t3yC2iebmz6JWK2NsPKepxMmxaU0fJxJJAWFW3nqzfD4ZjM/Pz2NxeUGaJZoqU39ISylelpRIJBJReQGzeiaANdPOQS3GfDYr4EupBas8TuSTnW1SkE8T6KAx5ecBlsry8o6qAiW4ZTtJQRgENq5HaVDWV1woTEvJYa1QwaOPPS4XCgJgPmcCWS5iDpusrW6gWqnq0KpUa1oUDgc11EbsSdfm+QITRPPruWn4T29a09Pt8TNg65KLhxuKF4x3YXsA2Pvz6EU6CmY9xtIDz5d6q48OD/B78D0577JWx8AY9ntMtccAb070CxC76XOjLZ+RgQWvUh4F8heCcT7ny7FB+9CP/5xYIB4QjD7VJezZ1w2BCGU+vh58Tg2+QRvMlWz7faj5LHTpT+qzEPVRx2vBT2bDey36Mx1I+gK5bOXy8+Jvae+k0TKNf9PFJ/NJi1czICffSQ7FUdPWbqJVLiIVsnDr9Vfj+oNXwh50RKY0EELRAdYKRbFFd975Dtxw9AZUahV8/ZFv4CsPPYSNYgmWFUI6kUEymlYIfGAQQDqeQjIZRX/gYK24oTjjPpOi+n2Uq2WUShtK62HqVzqdxFve8ha8/0c/iJ07d+Opp7+Lr37t67pE6QqRy+UR08BpVC4udLwg2F1bW5e/cVUex2YSma9N7IcVkEyo3e2i2WnpkA+GTHwyW818/8ieEyCrK8C28GgEuzsEKWWwd699nwzwKAAeBbwXK/q8S/M/fuIPL3WrXPRx/xQA9opGMVNue3MLAPsQ6PcRcdcHASNBLwFx2A6Ygm3Y199xHTPAJOj3659ryyug42eLw1SBgFLeOv0BSrUa/HYE7PDZkbCYQXW6OKkfCiIRjmqPOI2WUpvI5lKioGl4MtX+gM5HSiqYsklWR8BAbiF+dJot10IpLA9aDsJ1mg04bH37B9LSyzuU2kuSAdwL1EsqUrsnb2ky0xw09VtDSeyOXL1P7gr0F+aFSt3w6TNzKJWq+N4Lx7C0so6NjaJkbBzUo0SiVu8ikQyi1TXSDBZle/bswK1veyve8Y7bdOGTrV1bWcWn//RTKhBb9RaqhYp8kSfHZ9Bu1DGZS6PVa2N+bQ0t3YaW5Ey5eE4xtCRRSF5WWgYAV8obsAbANVftU6Rtvd1BoVJFje1uDgENjWQiHAgin0wi7g9qzsAv0bzpkLBLSNDNYW+GPjEtLxxJuPdsW/dZKOxHLhuGHXLw0Y+8B1e/aQ8iEe4YB22npc8rktqJl08PFJn8xLeeRI3sW9+0reXsQgtPVx9rCpLvjwH+uXe9H9HAAFdMxvDj99+OmeQAuXAPuyaS6Ds1uUDwnOIJyHuPr4drTElorQqidOngphzQGSKIHv3U6SfOdjtdDlpDxcqvdPz433//IZRjQLlvoemEEbQTaLZLmwB4tJO41Uk5f+B1VGrEtco2PfXaJMe0B9zZHe+u5F/t67oAACAASURBVLk02pXRWS69sel2EtzzbCN2ICO9vGy8rTf3rztg70kaPSs2/pnvAYGnMSCgDeb5s0M6B5VGa36W6YaZriM16zw/2d1h90zDaUO3u8G5HN5lBKgDIBkB8kkgnwprOJpsL4l0Ej2pqK3eJwnOeJTgmEFIMb0vXnFKhwgBdjd8i9097n3OWsVjPtkURsIRVgIU56NWLgu/aCDPZ4buuGe9uQO5Y5ChZhw2mWhebAMfqr4cjn7sv6EVsfDprzx8yWfuZWuAD03mjQ/wBQDYaFoNQhCdTn3jsI2wv28AcC6BVDyqi9th5T6g9pFSCNqdtVFrtNFodVBvtlW9cABtbHIc27bPIJvJGlN8n23azlQxkZkIBk0rYW4Ojz76qJiM/Di/ZpuG1agTXlxclIVOpVZHiz6QbOHZZEfMdD0ZhpgSrOKqVNgOzmXTm/6WlUoVzXoNzVoN1TKH67oIRVnAxOBj6AD1qxyUS5hhEW4AY1ESUwsvn8ljanqbKjTGwZrH0WLIOBywzUvAbtshY9AetNQGpqaY2mRZmvh82Ciuo1Jly5qFlokuleyBAJcaUnpmsj3oivf5NWbxMD1oy/zf29QXrpgLGS1vY/5TEgjv4h/95+jh4oWve++LcaoiwN2qxMXguVP+GoRwAbCGKy94oqMs88Vey3ngxO/Db33yB5dAfPjHflZMFGO7CYKNKbxho4KDPsYiFq7eNYE9k0mEfNTKDjBXrOCluVUsN8ifhWH7w1qLXBv8xcPBRLwaz0iCX14ucoZwfSIFAlk4+AmA6alo/LVVSbuFgxnVAGqVMurlEuzhAOlIEFPpOGbyKQGFQsuBY0ekd29WKjqwrjlyBPe9634cOHhQmsuHvvEIvvP0M9KTpZJZZLNjaNTbmJubR3l9TRdqo2X2phjBbhddmppzKFDRu5AGMpvLqLC77fbbcf2NN+ldevWVYzh54riA8Ny5edRrdbWAO20yJYzW7Enjx19MdmQxyk4HrQO5TwJ2RPKhSr2OcrWqTHqeFwTiQzdUZtPC09OqS1PuBmtvTcWZVfT9AuALXCC23vvzwzRG19zlAuCPve8fZ4A3pTSupd7mfueaJNjtD1wAzIvQ/Tt1wPxGGsEEKVKrlCzwYmJEfCymAa8hZQr0/iRobHeUBFVuNpS+1aazAwMnpMULyPc5Ho6ou0QJGu3TOq0Gku4QDZ8XbcvY7WNSFAcq2TqmBEZDQBwaVUu9JwBM9o17RF6nUoH3YbMVy9fJPTggEUHnIcrMLGnABcxClJNlkBkbRywZQamyhL37duPwgYOaNXnmqacxN7eItdWirMviMcYc91EsMJnQFJ6pTArrG2uIJAiiuzh48ArccONb8I533oNyqYlyhUE0HTz1FG3MljF7+oxYLz9b6V1HQN2w4X3Y6COdTovlJZPedPpa85TeeTINSoh4rtlhSkqATqOBuB1Wkhzb2NVmXWmPjvhFgn0JnWH7Anoc3xPb1QTLw9mN3e0Nuqi16253KYygFaEJsAB0s0stLTQUlxuL4oF7b8dNR48gGQtg7tRxJGNhrJa6qPh34bNfewrffvIplLjnnIEGj3g/0ZlJ8bgEWe6d8tkvfe6Swcevvu+D8vzdlgvhwXfchKl4H7lwH1fv2w6EgH6jYtryIsnaCMUi6LdbYhXZBdACZ8eZV1qf9qu2no+YW3ZNu3y3LMyvlzFbaKGd3Ia//fozeOH4GlpDglf6kbsFs4Gd+n8ReiPyB48J9v5+c4+x68ShLwJvt8uqWGj3LvNkC97wpSc59O5DFk38vElc8XexVNo8zwXyXMbXe0O9Ald73rVnU/HIO8Oibtd1ouC9RKeUbtf457sFruzR3bBHvc4AcSeL4SDS8RjyTM2lfM/2IxEOIBG2ELX9SEWDSMVDAr9hppkxLtlxJI/guqccRUPPdgiJeFRTG14QGKV9lD7J1tJiZLQhBqnVDqOvvUz22pNn8OsE7hnUQemfC3gDto0O0+PCYfPamRoZMLjH3/eh5h/DTR/5z6iHQ/jz78OJ5J8HALseXrpf3CRffrRcOPywyDgMmI09dBCxBhijz1s+g1jYUvVA3RcvfmnO2M3p9gVO+Xnxom3xg+QkpEUrnTDSmYy0gvFYRpc0fxmP3aCS2o6fPGHaP5OT2LFrp/EgtWykM2ksLi3h5Vdekc6XhsqcACazyufOicYgDzLqfiNRySHYKozHItJEJuIxA1wIyPo9TTAvL6+jUueUcY9ni5LsGNJBjS4XtdHnErBQg8OM+yRyuZw0eVy8dJcgOSVrEpZWZgeqIqSGaGFxCadOnUG5WsPM9DbkaRXU7+t1cHiPr5uvlYeaNKRuO4bPU+0TdziI39ZMC5tBqwtbphc7tUYv102g6QKHNzrlvEPCO0jOA78mc+o8b0WpgEcAsAH03gS/yns3GMOkhPF9GgW9FwLgNwLyOt4CwG/+8Q8ehfxTH/q4W6ETeLHtZC4iwnIOVoyHhnjboStw84HtSAU5qOjH2fUKHnvxOJ6f3UCly+o3Lo0r2Vrv0CRgMPHSZvggzLWiYceteGiuEaYLUQ9FGQ67CSzYODjnGf/Tio//nozFkEsmECRI77QQHLBl5qBKux03hIOgh56aXNMcML3x6FHc+OY3K6L29OxZfOvJb+OF51/EyvKqtIw81c3//Iq3pGcwLxtexnydXNv02ebgXyadhGVb0vbmxyeQn5jE9TfciAP7r8IrL7+Av/rLv8S3v/WUpsqT8ZQ8KwmCCZ7IaFuWT1p9TuTzfaB2k4VtemwK/nBMjB338LmFeXSHDK4JyXaRGlAWj5sA1AW4JtTBs4S4DAZ4BABfjAEeBcTeOvz/GwBvDry5BvwXAuDQYIhw0C8SguufsoIwo3OlAx7A3x+q0GBXghcL3QWY5Ef9Kc+SAaNUW205OoSTSbT6QyVQrRTKOpd5HnMd03kgxM4S2XhZOvYVgRwi+THo6SLL5sbQ7LR1RitAwe+eRxwE8RwFAsYikMUgf25PUbdhhHmTdzvwdVoI+chM2dLZ79y5Q8VRhIzscIhivYrVQhEb5Qrq9Sp8fmohHcxMjSspjfr5en2ITDqG9fWGurREn8lkGsl0SnKeH7nvHuzatRO5fAITEwnML5zF42JAe5hfKuHV106h12P7n4b/bQ0z0Yc2wOEdy4eQxTj6PvKpBMprK5jIZSUb4UXfdLooVWtiaI1G2TDY3PNc85kUE90aWFlcUguYLX62rMnosXAlyy3Kh3aAbjKfhuFsG1HeX3wxva4kKNTYt4Y91FpNETV2OK6EN7L31Q5DOhx0hw5KxQIiIWDf7jR+8Wc/Bqe2gfFEFOuVLv7n4yfx0tl1zM6eQ7vHzikwdJ1oKtU6LNsEgphOpw/fDwD+9fe9H4NOAzvHY7j75quxIxtE0nawb9ckkskQet2WtLa8H/jZxfJp9KplOTn4IxGjEe7RD5ghDtziBOJMfiXQGyAQCaO1voFIPI1Xjp9DNzaJ2WIPv/enX0UvHEaT0dau5tXcV0Yu6O1jL9TK+/tRgkUdl/5QQ/jUmPOxJNbYqSV7yS5ypVIx7g1yhjUyC+83vz4WMh0UT1JB6aPX8eL3a3fawhP876Nni1hc+pcxf9cNnzD3pJkP0n3KZgBnRkcwmXESgtwaImGD1eJRqJsxNZbHzEQemUQE8VAQcRZjQ0eFp+UnhqO7CHEM9ZdGdkGtLmPMdXb0SSRaSMYTBgC3myLgTDlm7grqIyTZDEfko2/1uiJG1bWnJItkKOWm/Z5wVnJszJwLnRYcdkRpfRc23U4fA9bYbeXgOSy0Q9O46aO/i4o/jk/9/ZcuuQi7bAB8cCI31MJwk+B4+FGUTQsjSg24LOmPShsmCxyCG2I8E8fMWA6ZOKfaaZLvsmAEkdSh+Kgx0ny4dCpMHuHBUak3dfny4OxRR5XM4dDBazA5NSXrs43CBk6ePq036vDVRwQig6EQisWy2qqsHjg0RMN+prcRPKxvFPTvGqNwDUWpk+OCs3UR21ogjGLMZEwsIE/NOP85GEiPxWEOOjvUm2w7ddDpsarjcJ9tWtNBo+8kaxcNR/Q9VXWlU4hEwjJsl3dyvyebobGxCflI5vNjeOF7L+K5517Q+7Jnz1VIMsO70xUrTs0vWe0NBhRUKjo4Gy06SzSlreQiVeuDl53bKucC8y4bD6ReWGF6l6rA6MiBoE14QRDGxVbahZv1vO9PzaYbdqHnpkLJ+JButouUekCZkhmCM24RBIRGO7vZ0hlJhXsjJvu85+cb4Hf+9K8veXNc+MCff/9HjAOBr48eByBo7C0lwwChgYPJ0ABvP7Adb71yAlmf8eWs9QI4tljEM6fXcGKjg1I/BId2QnqNW/IPrhPj9QsjkeAa5IFFQMygjGBQAIPrlLZ+XYetTA6I0pmB0glqYDkoFFU7yrB7A/jYCq2WZEjOiXe+f4lkArmxMbWJycqxPdXsdjA2OYG333E7Dh8+gla9jkcf+ro0vG26ovBQ4wAOJ5ulISOYD6nYI7jh86UMgoOmk1PjAq8cXt0oFeUacPU1R/DuB+7BddccxuryCr7x8KN45qlnNQ1vWyE0601dWhzG4t6IMIkrzdhL85usgTMMot4BllbXcez11zG3sASHAJxpRHSAUYuR64ZspyY83KFFDwCbYbgfVALh6a29dXExEHzhnrpcAPzR9/7jQ3CjRarR922xWJzQtn19hMgOMrHN9QAm+0tgqguTANk20gWmu9Hei58DATBnDKby46g3mlgrldDz+dHkexoMyQaSAJjSBTk8BINigNhKJVnAolCm9bYZvuPz4pAj28KUU3Ad1potw/LwZ7rdEFpayTKt10Ol0UKTFmC0bhv0YfUcRAPAWIJe1XENou3csV3sYLFawXKhgHV2QDg4zYG7Pjt4SbGA9VoFsYgtWVk2G5emkK1nAhZevmybT0yN4667b8c9992lFDcysC985yV86UtfwYkzs3CGBLAD1NhZs0LGBzUchdNqm1mtPod9/GLHZibGESOzS1BD4QNDmdjuTsRR73Zxdn1ZLDplJGQCo/6gPhP5ApPgWF8VQ56M8O6JSrbGe804Bg3VfXEIRDgLwiHGcBi5RBwRXprNFuyBD6F4GBtOAz26rTgUUFEKGEOXXdZWC3WeIT5Huv1wsI9M2I9f+pmPITZoYzoewXePHccffvFJlEDbujanbOHzB3V+0e2GDDD9lEfP+89/8ftggN/9XnSbZezbnsedNx/B3ukU7EEN6YgP6YSNiYkx9Ml7S0PLc4KhDyQWmFQVRtcXlCPNYNiW1SQZXz8bc30T1NLtdzSIiX4X5fk19PxplAYx/PXjz+PLT8+hF4mi2vEJdKmmkD/v1p3H91padErL6HRCO7aR+zAw2EpmE1PtssAd2nspJMZ0+fgZeWcFH7NZtLrx7ol4Qj9HjLQLkmuNmrysTarc+cCc34OWkVzXYpul62YHrmfmQIg1fUP58NJsYCqfQToeNd0TnxlwC5O9pY99yFIQWSoeEwvM4mLYNdIiAl2xu9RU02eZWCbEvU3/ZM6nGA2+huo5kEf8xtUpP3sjtTRuLdTjuyl5LLZZ0LpBH9y76t7bAXWu1fkc0CUmpKAz4aZwEH0+bzLibkdPsk+byX8AhRi92C689WO/hRJS+JMvXfog5mUD4ENTOTNZ5qaYGNMhnqFMczKSAE4dcwiOJtRha2AA8HgOCdviU9fhzAuUNkvU/FAXxg3WorCf3yMQFKjUwdbjIEYXpQoP3ai0TVMzMwiHwsqrXlpeRi6fwy1vvdVEZGriHGIdCoWytESsGrjANgoFgWECDzK/ZH1Na6eFWrmIbqsprTArG7pG0IKN/51rgwcO2TPZlWCIeqOlg50XR9PxSf/GCwS0OaGOiToWDsFR58uvt/2IRcNIpRLI5YyBNduB1157LQ4eOqRhOWbPnzx5SqbxfC2RSNTNsKecIaIFwe/LiW3KPqh5ZhWZzeYEmphipxZ71zF+f/TzazEGkZIT119XUwCGBaEulRvVFC5bVl8jf3AjU8/XRo0CxQuH6kYvaF6CDECQC4AbkmJ8ILyhFvN9txhg9zDioA5Za3cQzmsFjbJdl4RqLxsA/7jSyDYBMNesiiUDgKcjA9xxcAfeduUE8v4WbAIMK4LqIIRT6w18+9VZnFopo+snYLPRRQDN7kBtfbJBBALUX8bIfoZsMUkBDTvSaNyR/RIjIBWMwU6FcpdpoWY0YfS95nYZy+VkSUUWjkCbBWaQbIkGKByEaQPIlKxWG2ulIipssXaaogxmts3g3e+6Hz9y193IxuI4+fIxfPkzn8UrLx1DgxcAgwliCUSicYQicTFbsuRxHBSLBSwuUtpQNgM51JwR2JAZC9vYPpPHgw/cg3vvvQ/xaALPfOcZPP7NJ7A4vwzW8QTuBMCpdFLteLb0OJzRbjWxvLKC2YVVFKpNAQe6ovBsYT3MaE22ZckAsmD2qSXuutCwgHItBBWE4C4Ud75yEwvL93ZkEY3KGEYBr1eYmPhl8/tC0Dv658sFwB950AXAmxnk5hWYzorb8vQGXGQp5A6H0RLK8iHsZ5uWGntDmPF9NVPc/GqebSGErIBa8g36hkbi6iIQGLYabcRCST1GulBq7eoDDIJhFJoNVDttAU0ym9Tr8nHdVhs+xvWyICEDHKJnqrHsk4aRQ2wc6FUXa0UdDX4DD1iYQVAWWD70EECtbfxy6WaRjcWwfXIc2ycmkCBwHHRx7swsmp2m5iYqjTrag57RgdKmisEUgzgsPy2jmrqDZqYn0O00TMs2ysCMIeKpGG697Rbs278H41NjMjJ9+rnv4MSrZ7A2X8Orr5xCJJGQFpfrrOcj09ySpI0glRKHRq2qAJguvWpp50Y5yKCPECFcs6EAC+4TdvC6viFemzuLdr+PUDyq9ytEGQEBEb8mYhtdMBlEWAhZIYEJAg0z5DSQ6wllFX6mffUZPR7GGGdRhj50azVYvaH2+Br1nZEI2o02KN/D0IKfnyeHtnoO2v027JAPw04fUzk/fvvXfwVxq4cYenjxxDn8+v/zBfTjUdQaLensfQEbzbZj5Ip0G5ADiVd0DfG578MF4tfe/6NoVgo4sGMMt99wCIevGIfVK8PnVJFJhnDVoQNoNysa+OKwVL1SUDeWwQdEVPV+SF78/kAXFucynC4GLUfsp4quMPOrHaDVQr/hoNMLotoL4thqFX/x0NM4Ww2h0A6g1WmbPUxLNO0ts695d7IgETh1HMU285wVY0uMEjDeuh7RpIE4OjVxcEupg4b11aDaCMHj7V9+lvy+7Obxl/neJN0Y501vbXPyENz2KeeQVMC9Iwny+y7La2aBBXwpWYiJYPNjLB2XXd/0eB6ZeERzK0PGMlP2SczTayIetpUgR09isrmUTTjtpnvGmOctttkLX6JcU1KhgToCfH1cl6EgwWhXtoDEc8Q2LOxI/kkKQozsOrd4M1IMrhHT3W0bu9kY15T5WRqgjUUNsPYRX1UNKKbE071vguGIvt7q+dCN7sRbP04G+IcNgGfyQwUxiH03wxCsTVghEEcpn53enTQ87ncQ9g8xnopjeiyHdDSEoHLoTTY5v4mSzzQlb1Yxh2w8nzqCagpXOKxA/z6aWC8sr5lYPwq6qSMLRmRkPrNtB+KJlKkYOKXs+uHxe9bqdcwtzGH23KyAM9sYtJnau3cvdu7cheXlFXzr8ccxe2ZWU/H6YOmioOEjVlH0YwwgEY+IwaUgW8xFPC79HNvB1LJwiI6axkqpjFKxKrNoHphs19LkmTcuLwiyXWRhaM/z4IPvxnXXXSvpQqFYMC2SoIVmsyXJw9raBjqdHpw2LWFsZNIZvZ7nn3tegH779h3Yvn0nMpms9GN8PzmRzFZdsVjS6y5Wi2KLBUjpVKBhq63wDCMzMHlYXnQsQakOiQCZWtfCS6lkRq+qdqlrgWdkEKalTwbXAwT8npSxmGEAc0AYfaYZ6OL/jL7J+J8bcGHaOnqUG/Wl0Ur3cPAGky4KWDznCA/0+Ib47T/9q0vCyhd70E9/8MOuoRYlEPQyNA49rMA5aDYZ8eNtB7bjlivHMR5sI9htqq0/DIbh+IKyMKPlWKnVRy+awZoTECh+fbGIrkWT74hasdlkAnCasPpthHwOeu2aDi/bT2lERG3pdr+HzqCHdpeTsUAiGkEiHEYkEEAyGpW8gfuGYLDvD6DV6yu+kgOVtOnjcGWr66DFS0PVD18LwdIQY7kMbrrxerzrvh/BtTdcj1atgmcefxzPPPsiytWWLj/uQWrSq6W6Og7sspiWn2EaeeDJK5MaO9m3DpGMWZieSOPI4UO44447ceCaazWFf+y5F3D69KycIno9WmaZYBk6onBam8NSapOxbW750et0EfTbyKYysC22lgOoNJrYqFXRGgzg8OYIGnCozo5syk2RYSxUjF7aA72bjhEjH/qm1lyhPuY/8PuMJhaaPbIVpmEeaAYUvVS6//AHf/ADrzd+4YcffL9kNuSRqP/WXqDOk+fg0A/LF5Q3LfW3/kFPLfiAn36bDGrpyDmBWk+lZlPmZQHZVEySgPFcFjt3bBMjRIkJL/v5uQW8/PLL0rY2O8DCUkMt3mFrA33Hh1BgO9ZKHTSDQDMwQMVpwOmx2+HHWCYN22ejUW6i0zYBCdrnjA0Pm4Aihljw+xFsMwSAkotKuamZEBn1h4N6XDqbUULb2OQ0svlxZFNZOf9o4rtSV9oVQS+BuuRflHcEg2j3OrpQ5ZUaDCAgh4SepBnJRFwOC8NuW8XWzl3bkUkmMeP6WA8CQ7zw4vfwV3/3N1gvrqNYbHK0D40G0+/iSvmkxyp1h7V625UjGd2zPg+ekbwD3URUMvAhP4mPAOqVqmQiJGQyuTH0/H7Mzi9of1LqRpLI6bQF0uOxsOzKeEYzVc7HFjPjbv1+RT8TCHDInOtAQSL02rcCyKbjslCjBKLTbEoe1PCFUKy1ZG/F52b5g/qaeJRJX5TuOaCVKjuW0TDwR3/wm1hfOouIPcRcoYNf/I2/QNsf3QSGMjbdtHE0QHFT0zrs4/NfvvQo5J+/713yiN2eieDe227E4V05OJVVxG3GPw8wNp7B+HgevmgQtcIqEmMpVJbnEItakl50e/Qh7iOe4DAsEWTHhImQdU9E0a3WTOGvK4gdoaCKurVKC6VBHF95aRXfO7OBeaZW1pro+lgS+tXpisajuqu97rabISl0I72zUKwbnuE6Yeh9YLeChV6AMcOUq3hx7fxYXL9hYiI7iPbAEU4yDloDOamwIKOem91lFxLxJems4l4Oh8xnFbeAPfkUJtMJpXeSxeXAKdc8v4cBoeym+REY+tCXTISsLMG7T/uBAI0/it1Fdqf1WbKAdFluEpLGucLsZWKS0eJbpY8r7+DaV1ANOExLQwEzh0T/bfP9vMRTRlEbvT9ds9iFETYjkLbN0COjzfnzIrGYIVZFpDKveWDIMw67isQz+mkWPO3INnzg3/4xXlnt4s+/dulhLJfNAB+YySmvidUI9Tik7VXNKKKxLy0gGTLfsKt2bMQPjKcSmMrl1MKiCNrmZcUIyr5jLg9W/27MoHECoHcd23W8SM0FRm9JKnebBKjK7PbJZqladRCLhZEfn1LLjS1heuCRgucHRq9dDo9Vq2UEQwHFHLP1wXYOrXHy+XH9+4mTJ3U504psbX1d3rxcLAT0GjKgETgrrZBZPBywIMMb488L+NVSkD8y2whsUdMwvV5Hvc6qu4eawEcPsTBbW5zS92Hbtim8+eiN2L5jRrKLiclxWfjw+5PlKxQ3xATTpqpaqgq0U0NMPfNLL74sIDI1Oa3XE4+lBHrVCO8DsXhSco25xTmcmZ8VW05JB9vh9NYjM0hgyQheRkyz3UPbNX697Kd6BMh+d9DPsMkaOtawnaPUL7NZthgxrx2rNDeDghVvK92btErGx5CgQpcIN6raVx6o4MaRalgtSoUijHgBb7JvXrKX1/4dibUd1YNyE/3mZQDgn/ixj7oJYxKZucDI+AIzhShvD3Dz3hncsncSk8E2wv0GbAJBi6MwAdg+S8EC5XYX3UgShb6N504v4cUzy1gst9EestVDrsunKj7Ito+vj0Q0CJsDcAwLsMxgENkjTvFSgkB5TjIWRYzDBWSj3baUhkjbDipM7arXUaU8pz+AHYro4KDlGLsMZCtMocK4TMY5U4sYx94rd+FtN9+EN99wHbLZDJaWV/H1hx/Fww8/ipVlDsRxvXAQyVKwAQfXjH7T2C3x0NM+9g0RCVuYGEshl40hm05i9+49OHToEHYfPiwbrBeffgYPf+MxvPTSqwrN8JMlHwbQaLR04TLVi+wIW2VhO4zJsQnk0jlEI3HEU2kl073w2qtYKqyjwz3HM4TMOEGVXGDoXOCXZOKNALBXVekicGGrwbRul8JNSnNj+sR8nQeAXY20Cafj2gUuHwD/qCkCfbwFueaMBy73CH8PukPEQxHQDCgeCSAeDeDG6w5h1/ZxpFIhHH3zEYQjAWNv5qPnZ0sT3Dxz2dlipDf3IcEnZwl4zJKxYXFzdqGA106s4/TJc8hELBSWiqhXbKxVOhjEE9hgoITVQ9OhXMJRCz8aZAoi2VkyRdS2AtVGzYBhMfDu2dHrinVmYceBYnbM2AkjUD5w+ABS6awG7F56+VWdQQxhqFbq6HQHYvnp+qCz2J17YFHNYAAOR9Gzlx0HRrOyNV4vF1Ro7997Fa675k0IhW3Mn5vDwsIc2m0HzXZDA3S8eNdLTc1yWCH+TNpM2krFIplAgE1Col5vSJ/L842SN9lQ9YaymuPFrpawPIm72DaR091HFwuGL3HuhFHNmVxOP3OtWAK1tOl8XradZMDG8mlUyyV1FwnGeO5pNiBsomzZZSQDyVkSAg+6I/CzY3gT9zU/y1aD8cZ0FOohnZ9AqbCByfEc7rvnbiwvzOLMqdeRjIdw7TX7v4uhjQAAIABJREFUsXvXNMayMUxMZlGvF0XKON0mnn11Hr/9ia+h7UucB3xMV2+LtTdHu9kxn/nCFy+54PuVD3yQ7unIh4Z463X7cXB7Dna3hlyCcq8+IpEgpmcmEY2H0ffRnotWkHQD6elciMfGVSDwfaXbANv1ShjrOAjFwhh2SLJQJ2yCG8jw9tpdre1SL4rjzRT+7uHvSt7C4cRamzZyLB0D6Al4GCxDgk6ZlNQek4XdtEczLhheEAZvKpFKPH8Zx8310TG+54YU8jS7LKLoWsI0WZ9kQ3wMh/n4i2lqYYtsrgG8nNcQw8tzNMpB+jTyyTAOTGSRDDP5kMwzO+08M8ny9gX8vfRHgkh1A2Xh6YJtRSMbeYfYVpv7ta/1zWFkPpbnree56+0zSSlprxhksWC8uzn/JItXOl+p6HVdMSgtkqTDfD/eCXxP+DgNuFK6w4KNKU3sUrv+8B4A94g1ygD1OTKSm2y0aytH6Z+crToOGpEp/Nj/+Wm8utHFXz78w/QBns4MmcPuHxAEK0/E2NIMTVQlK/6BIgq7JhLWD+QTSczkc8ZSAz3pxNh+7/ONc62e5PJgtp0YQQJg0xo3MbFsvTgcHiPb3OUBzguc2skgus5AFzt9Iau1BlGawDArdy7SeCKOsfFxZPI56U5obM0DjslTtGSj1yHvSTJlCwuLWFhYMNPB6ZTcKISzBj2srq4bz0FlsxuzebYB+QRT0ZjkD9RisiLKplJqE5Kprnc6WK83wPQrp93GqZOn9KFSaM5LYHJiTIlFWbpPBAOSTbAinZ6ZNsNAyZT0oHSrYKXJQSVawBFoE0DSVopMMV8Ds7JZyRKgdDtdLCyt4NWTp5DLj8kdg6wIQQr1pGy1kLkm4Cdb3Gy05D/bbFHOQeBEmzag1TEDd4qflSDffH/9eTPoYmuyU6blCn2gz6BJ7aINikZSFVpAiRE/bWNgr8tdTJqxsqITgBKOFP25pXH0TtpRXbI2zyYMNyyy2GP+fQD4jT/5y0s+oC984D8FgHPBPt585SRuuWoSU7aD8KAJm9PKAYt5OKh3mIMTRpBa9GEPDi/t4QDLxSqefeksziwV0Q3QMi2Crj9k9G1kzQOWqf4DDlIRYzkTClIukITNyW4VKYbF5fBBqVxAs22kLry0uUZYZfv9lJ8MUWd3gnvVTRRiwdnuMFAFKopymaQAKwdXaWmz98o9uP76a3HwTVfrc3/ym4/jGw8/goWFJTPJ3htqz3F/skDlYShf7GhUUhzq4ehvytb71NSYZD8EpuVqBeMTE7jjHXfg4NVXY3b2LD5HucWx1zQoyLVcrdYl/aFVTiIcx86Zneq0UL9sR0KSPbAVXKhU8OKxYzg1O6uZATJkvHB4XojsIBNI5sNEoJ3nAOExwR6TtbmuzpM3cP0aXfrWLwOAR7sQ5+mCMcS/v2wG+ENbAJj7xWcuEw8EJ2NJaXenchn8ws/+JA4e2IntE2l0OxUkExY6/Tqs4MB4fPYdOGz/c/8qoZOaawaU1CUJMMOxBt7z7Og4wOpqCy+/dBbPfPskMulxvPC9Z+GzwyhWh0A4hkFoIEeBcp2Rrl3EwxayiQxC/jgGXePdW6mWzYQ6ddz0tVZ4DzA1OYlqqSiZDsHc299+m/47Gdxjr72OQrmEYqECfyCENoc9O/RBMOCXMgA+X4F/zhVwCHo4xEwuh3g4JCeFTruORDwkbe/u3buRG8uro7he2MCZc3OYpe9qgJpWnlv0JrXkcBKmH3VviGKliqAdQTSWEBjneia4LFdqm21Yzy2AQ0BmzsP4wrIopiNEnENx/j6itoWoxWSrJlqNGvLZjAYIOeTXHgDFagMDDR0y5nkgBo2xzrUq28MsViln60hOwkEkPwcb3RRSrgU+lt21gOQeDGjoCogPuk0ELe7LHm644SAefOBOBINdDPo1JBJBMc7ZdBp9gkZ+rsUqp3YkH5lda+Jf/84fo+1nGtuW7GYUAHvetqYr4cPnvvTlSz5ff+Fd70LEAvJhP255014B4Livg3zMQoAnZshCnPr/kA8T0+OoVTeQSPJ+JQvYNk4i9JymONidG+EmHbQoafDDR0zCaoZBD5qRiOnKadXqWOvY+PKLG/izLz6OYpPOJ+wi9eGjPWAkLuKAXS7dH7rWBmagTA4knrRL6p1NGZSYYRZdOnsMOaR5DWrlBcBd20w5djCdeiDdLTsFJGfo60vZEiVwuXQCYxz2j4XU3WMQhfYs5ZO0jwxbCDgMNDG6YZJT1N6Lce31JauQO5R0ubyL3fmAkehmc8a6Ol/XT5ifLe1pCVCVlsj0SNomsruowWvXUs21VCX49Xz4eU/z8Z63Mb+O3ydAbYYWkBmeU1BIv6/9xGuff8cwGIJpDrTG02k+YTjVqtEQy1mmD4cWtt57yWI7kdQ90m40UQtN4OP/7m/w+noXf/a1r13yGrxsBnjfVHqosEUCmz5rVTeSlMCIzC+LYVrliM0aIoQh0tEoto3lkY2HFXlIY3Zewlxp8kEVe+S2EWmPRL9Bd9GZ9C0WA5zCN5IEMqI8HMkY0W+XQJiyCA7S0UaNmmGyBnyzORSXzKSRzGSRG5tAKpOTNzAThDzwyMcQ9J05PYuTp07pwM5k08q6zxCgTk0oue2bj38TK8srKJRYkVMQbjxeGVzANjarUbYXmIBCyQSN2LPpjMyg45mUBo7mzp3Fn3/6L1Ep1bUJ2f4iCBkby0tewfeCF34kGtHPpIYvmYxhZnoKY2M5sQT8zQ3AaXp6E3MwbmV1FctLK7LXYnsuHkuIBXvsm9/B2bkNHD16s6brxT5rgp/TqGwjWqjXaxLk05OV6TSUhLBIyObyAq/Lq6tq5xOMjkofZOGlYAJWgPRm9TLUzcYg4BJA5d9LeszHmWEwxpdygtfnswSA1UoWO8zKkQCYC8yYfY+KNQU4vGl/tx0nSY5rZzMqjeAh/c/PAHPZkgF2xAC/+cop3LxnApN2B6FBQ1O0bNE3hyGcWGljsdxFLp/FZC6u6n3QbWhYiGzt/GoJpTbgi42h0PZjrtDAcqWFWg/qpExmQ9gxFkOMnokDRqBa6HUGqDfaKNdrKNcqaDotWGFbLWQOE/Hw7rSYwNaUPynfvAjXE6U6jG0mexCkjKWHrsNULQJlRry20aiW0W7WkE0nsH/fXtx62824+a03YXxyUmD1C5/5PJ797nMaxohEOAnPIBi2qekkQOAQg23ZKJcrODd3VpPcXF9svTJxUcxByMK+fXtx991347obrtdnyxb8t7/9pCQVLFz5HMn2pqIZWLAFUjYqBbR6HawW1nGW/uAa2uJaobuKT8Uvryx/MIy+39JA3mac7j8w03PP501g6ZlGbHUzJOxS8px5rFlXXHtsg27JILYAsBnAu1wA/JH3/NgFANi0JDdN+tnWRh87psbwv/z8x3Htwd2Ynkhi2C1zTgjdXpMu4Ka1SWaHFlJ+DsrQcWOI5fk55HJZhCJRBTqQ3fTsGyvlFhLxPE6fLOPX/+0fIZ3dhsxYCGvFArodgjcLDUoOBj1UGPhAEGr5kU6kEbPCCNCaymkb5snyKaCBF59isHkmMkWTA2MzU5iYmEKxuIHl1RU0qMlkulONz4UDwn4Ne1K2oyAdN7yA9wb9hqPUi3e6SNghzGRzsMk6OT0kU3Fctf8qWOw0RkIq7F87dQJr5ZJAb4OAekhv6QHyuZyJwO0OUFwvIpVKmwE3+EF3FeppeQYJ3AYCIhx0Jml4yrB7plGwxQKSEUeribjtRz4ZhZ9SkcAQnUbNsO+dDlLZCQSjCRyfnYcVjWPAcI5aE+OTE7If9PuMFVSrRVlQRcAmFg9rXqbdamwmoBIEhUNRxONJFTEMZUDfQS5uIRGz8KZrD+DWt16HdJoa1QrCYUaUb+juZUHNz7pRaeOqKw9ivVBDr+3D7HoL/+b3PonmPwKAPfsqT13/Pz936QNI/+r++yURGY9auO2Ggzi8c0xds2wkgMCwq9dpQm962H94L3pOA/5AXxZ4gbiNVm0DPsp91C3i+27B8gXQpUSwQzkXwxKoayVoJbAlKeVDvVzHSh345EMv4qGnXpd3dDSVRKFSh0MyKxSTxSKH7bmfGSSiVr/uqr7cH9SXlL+YkfCZoprxwiR16IRi/iw5mLx3NSNmAGwMyERsTMbiGGcngcXDcIhkPCo5BDMGOMcRY7CEj0VkQNIFpTZSeqeWd1dyp17fdCAEUpXUyOAJU0BRikNJgaQvZFHdTg+fLf/McBvKK7mmvEAZJTzSWpDWhnyirvxBsg4YptrzMyYxRwkSgTIxSDaXNpKGvgnfiDEllHr+ofkz50JGh/rYvWTnQlI1DsoRfDNxkWErnbY01+KrBeTV5jcMsu6toNQR/NkMDKna4/jZ3/sMjq118D8eeeSHCIAnU0OLt4L6Wxw4MYtCug6yd/REFNtAat8Hi3GbkQi2TeSRi9sIDjuwNbBgqhgl1cjY3kwP0yrJNfdw6y+jCBXAYvWgCEiyxEabJK91TqhbQbG6JH6o22r3OAxGz1LqcnzwBSNIZscxPjmNXCYnqUSXKVgCjH55lR4/cUIBGJlsVoEV/JVI8lDdi6mZbUq9mT83j2K1psqQj5WmVdpWEk5DBXCw/mElxtYyGdxoLIQr916Bf/3Lv6TEpT/71J/j+Oun0GmbViCtn/g4BnxwAXFRyTtPcYg+NFs1Mbectp8YH5eGOZlKIJ1MaCCDLTJauM2enUWpWNFwVDwWlyH63/zt57G+0cGB/Ue0acj+mvfdxCNyw6jqs4NYX9vA8ePHUSqV5UhBbTHZ8XPzi9I188KjVQsXIcEv2XS1O4QQuFhdCxRJHbhEjFm31yIm++tphP1ifk2imm64oUmuMt+BjzPieBVK7q/zRvE0/e/au10EAHs6pN/61A/uAnFxBlhKZ1mN5e0hju6ZxE27c4YB7nOQgZ0QH+rDCF5aauOVpYbY0al0CNuyIeRjPsQDXUSDZq1XWwM4wSTqvgSeP7OOZ04soOAE0AvYyCZCmMnFZB3DdjDbr3QDIbve47DNkHGnDBuxJUnx9f1waH/kYzQzo8UJDpkY1YcdYvR4CtF4XLIgJihurK2ZaFsy/RggQiuzREyaMbbOw2yvH30T7rv/Xuw9dFjBMs9+5yk88cS3Uas2kM0w4SsMO0i/yCgqlToW55ewtGQSv9iVMcMgLGA5zc1Bk7aGLw4e3I/bbrsVb73tVoyPj2Fh7hxefvklaT01ZOILwGkNsDi3gXPzCyjVymj3mC7WUopZhO0/dm9onh6Kyqu26vRQYMokW2WhsLwnfRwcMl4QJmHVXUTGMMItnFxxgzF9c7sRbpXFEBJdep42S/6nLtvsMcab3Svg9y6TAf6xBz9gQJY0ZoYYkB6O+4VemnYIg14LU2NJvP/Bd+KWG/bhwFXTsP0tDAdNOJqpkHusJsQZ48t/52WoeNlaTWlKBMRKjOqSPTLT6/VSA0PHh0Yzip/6l7+PmgNM7x7XRDgLEfQCWFtvCDTUh120eH70fWqRJuwA4hyYaTlmip7T3XwePNfVkTAx7jMzMygU1hEIBNFo1XUB0sbMb/vRbJMhS+nTICvMs4Vsn6RotHIiGRALo0cbyPUGUiEfDu3Zi/F0WtmMZG79yQwW19ewWthAoVLCRqUoBwX6BfM+YFewWWshEYsiwdAOWCitbyBs2QjHkuhaIWww/INzHbSlCoXk1EPGiiChWqsZbTYLL35G7IK4jju0mkuyvTzoIx4KoNeqIh0OwmnVJXljFzMUTijBrNEdolBrwApFEYxE5TBBez8N3lESpuAF2nJaKmTpNMHuDD1ZnXZN3stTEykc2HcFxieyunMG/Rau2DmJ6ek8bJsBJ9TBslChfG6goe56rap7gXcm58WqlTbijKf2h/HYsyfwf33is2j5RyQQQ3PGehIIT+bmAeC/++KlSyD+tw9+UDZomeAQtx89jMPbcvC3y8jGjP+sYo9tzu/0sHPndiTG0mhXN+A064gn2dnqaC+QrScZFvDTO5/Mp4V2h3KIiJJk63UGWbGLSVvVNtbXilip9fDSUgevzG2g2qSjSU8Dl3TIYI4h33sO+3G9UjetoVGyCQy30OvvqytgAif4dyYdlJI3I1eQYklSBrqbshHIqysegWwic7EIdqZSGEsk9D15ypCQ8hHsDXpIJzm8yYPSJKmxUGG3hvIdb7iOkh0SWN5gGIEh/6xiKMKiqaXvp6E9MsjuHA8BLwfO2D3n2b85yEe8EuZgfkrzAJTWeJpbShA9pldzHgHK0xp6PB/LIs17jNcJYby4kUUYy1ePHfZcLdhxrtbrwjVkfoVBlB5HowNqlo1mWhISt7CkzIOvk/uRWE1Wa8MhKsEx/Ny//yxeWKzjrx577IcHgA9OJoeqfgU+2ZsyxAjfXMW9MprRBav8DDjvmIpGMT2e00IPsdXBYU1abyiqz7QUaQsl9E8tFcG0Lise3fSCldGkLrRBzxFwME6EnAongKZHI1vHQQ35kNmlJpAsZ6PdRrc/RHdI26SANvu2mW1yTqDDAxlktv+PHTumw42tuZz731itEDDSLzI9PoHvHTsm9pgtPoIRmqfz8+MiJbtlFh/t1IzwnOuZVVM8ZuOG6w7jV/7XX1I7gylYZ06dwdy5cwrqKG4UpNelZIDpVtLohEwEMx0dlpeXEI1GsGPndoyP5VXB0SqE7HImnZJUI5/PmvY3p4vdio8L6esPPYrllaoqY4J12qVp8NAdYOOgHhcwAcuZM2dRKVeRTKawe/cVyGQy0rNW6w3JI4q0f/v/iHsPYEvTu7zzOTmHm0PnNKPJQcFKCJHsMrIVEVAOGGwvxnatsV1eu2wvhTEgl1mg1ivDemuNLYLBkrAMQoBYCYTCKDCjyTM9nXPf233zyfls/Z73+7pbWi0ej7Zmb1VXd99wzrnne7/3/f+f/xO2EClt2X2C0xkqBSgfBxRFjkeVUVoTC95RtTaLjtDfgKcZuUbxTOHLWvIBHycM2qw8RoDvKHu/gXI/iBa+MQLMY3zgl/+/KYCNXkdFVFwAz6Unet2RRb3h8HwogKddJaMCuJ0o6KlrfT13veuAgeSwpZnCVPccmNPh+YKqyYHq+bSTuAZs4Omqzu+M9MWXruupS5va6FDogg5gaZcMha8nIKD2WM2EMRrvbaDi5JXLFu2ukEszJs7a1o9JTH/Q97qF6w0yeqvL9vgrFL94azK1AIVgQkDxTF2Uzk518OA+vf3t36bXvuH1Xhukhj399DM69dIZXb54VRukGDbgJfaVyxbMh0O4ybg5RcHGZuZ7Ht5X32IXC5Jmajpx13E99NADWj6wzxvnhTMv6RMf/7g++5nPa3eXIijEeIKIw3vjsClQ8CczHofXSLCrzao8O69hOquTV6/pqTOntdvtKJ9IKmPzeUrC2wWw95bo/16NgU0Cfuw/0HMs/OSPNQphQhHzBe4sgI1ERVbDFKs/84vfnAju+975vhC+Yo5lPBm7jUwzdhx2m1qcL+pb3/SAvuNbHtJ3vf1R5dRRr99UqTYbDq7pwBAU6zbYn0HdYpQ8MD2Few39At9LQ0tDSjFYzpa1uTXUv/i5D+nctYa2WhPde/89am1taHN9V8XcotPSWpOh+tBR+qDOfZVzEyvPi4ms+bEUjBjhc+3YE3g+nofno9nnTbu2tqZuf6p8Ja1ULu89ZjxGcBz2E0azhXzGr3086rsoqRRzyiFsHAxULZZ034m7dWB1n3mgu62+vvzk8+a+u/hm0jUeqjfuazCmESSsYuo9OJdM6+DyqkYd3Iqka5cuq9UbKz83q0ShYKQLmT2vGwFOqVoJh/Q0xEN7zI2yPhPQNK+jMe9BVdNBT0VG6zSXaQruXX8/hUavP/bI3UVYb+AAABoEDnamlnjZco/CXWXEjbtEgsIL94DERJNhV6V80gLTfcszOnpkVSvLs6qU8yoU8aNPaWlpTts7my4sguXmRMNe34ULBSzTJ0+GCiXd3NiyDoav/V+PvaAf++BvqfOnFMB3UiD4nX/r916+CO7vv/e9LoDncgn92bc8ogcOLGrS2lAtl1QhG0AuAB2uFff78ROHTQXB/SOVAMjirGI8nlAqU9BonHSIVqsL9bGnU6cuqDdiktDxezuZ0sQM7NbUnWS1NcxrqzXQXqtrEW06X3TKYZMksixNSGSPBmDmPSEETNiPaDq28wHrl+KXIrfksz1vameB/dKFcBAW06zVKgXVa1U3W0VuhW5bdbtShVhkUFSKXywuWUejfs8TXxodCzqjyUfYrRJqtKG5Bc9jCtzAqw2FKrohI7icCWO8sPsuiC3mTyeFJWYaD+8oNj2FxR31vXU8ocF0c8Prh/8ceREHpD38P3bHiP2SXWTzcm7RKQLNAUvMJPXchHNl6NdCLZbNBWs/3zNR4AU/GwdgdNtMCYPNn583dt6JBBo0o/75VFp76Xn98M//lr58futVLoCXKlMI+V4eJjyH4tvszQhhCabNU19k9kAOrDppa/mkZkp08QVNQB6B8u0NGw5iIHy/mXa5hg8pbz7BemWigi8aRfAkKN45rGzoHrprk96jgA0QaT5H4QB5uj9hI0vbro3aiiQ3RrYUzajQKbKxJbPNmQ0p6KL4fjLnPZO2mK3X7evM2dOmPWBNRefIuuHGRQRBlHILwZ0FG3SDSVVKGR0/tKx3fPef0/zcfBi/Oc49uE1AL9je2nIyDMV4s9mwhc3Nm7vmn0GLwAB+fmE+HAy2UQl8XOgTdPaFIkgcIyACPCoWMdFUuNuzd2raSmwWH78DSBs8ahYT4+vTZ87p5MlTqlZqWl5e1dLikn8OJMdWRiARmMq32zp/4YIt2PBaJqSE9xE0eXNrw6NpChXqBRAXinILhGJkN0LL7N2aIAkJVMMGT1EARlSRGAUO0drxh+vc2A4iyjm/k8cZczPDKCHwiX/6Q6/cBeKHvj+4QMTOFPH6tkJ3MtJcdqLXHlnQ6w7OaiUzVGHStdUUeTxt5fXctbaevrxnVMlRyESDJ/paLaf0xrv36dhsToVhy/Zp/VFC7VRZ53fHeuylazq90dH2IMmWrwlWTHY0wAItbMqsAMIBqoWchTE0WoVyRSmU83ANRxO1t7fV3tnWMKKvQIHAY5WCjnvX4y+7OHCQp82t7MHN6ve0MD+rmbmK8sWM6jNVU4KOnziuR1//Ovtw725v6xO//XH97id+T73u0OO+Tqvv8STeoyQATYzOQuWpqVIp2wVgc/OGbXiOHj2k5ZUFtTsNo1IPP/iA3vq2t6hWq+rpp57URz7yUa2vb6lcmbVoCHoEDQ1+3LPlqlbml7QwM68SVIxSVdlyRf1kUicvX9IXn3lKV9bXbTeVRmTJJs3Ayn/CvnJnARyYvaGljv8E19zg/BFQr8ixxArnEHbjCThcv5i+lUzoZ37hF182GvGNvvF73/1eI7eO4DZLLBq4RlwM7JLm58t2C5n0mzqyktIHfvwf6O7DC8rWS46yZm8MyFAofqFAuBYV/NwdCyi5/0x56YVgB5B0hLaZcUqZfFk704l+9zOP65OfPqmXXlrXQ/cfVCFT0N5GX53ORI3BUP1JSj3QG/Mzuy72Fop17+OMW3nPKX4pLGiMOARpwll3HIpE3ltemgwJgxyeSRfQIVQDwXSpEPxy82lsJLMunmn2iVuG20sB1yL4oTewgGzQQ9A19XOSuMZYdpIYRTHBAxctM7WarcpIrePv1flFj1+xU7u2ta0sQuEuSXhhTAvnnEIVH2ML4zyFRKAYCoOYF8w9hxsLV8ze1vjCpzO+1wANqtWq2p2+i+ntjU1bR83P1lwgj6EJtaEz5QPVTNLcTEV3HTukA6vLKuVSyiYH9nmdqRZUYYydAPXEVQA9SUqFUk7daRMSlpoI7SqzdkIoFqqaJtLq98Z+DTt72BYOlS1kVamV1GzuiRS5Lz5zQT/+wT/4UwvgOykQFHIf+a2X7wP8t97x3bZGXSqk9V1vflgPHlxSsrejSpoJQ0AuC6W8+d+IJw8c2KdKtejrzrrn7AL1pYlIpgvabnR04dKaNrbburnT1F6X2PSRkXW8yAHD4KrjGpJK55TKVtQbTs25buPtjF1KIqXdZstgg4VhkVsC9419tUmH9d4ImN7zdcFxgWuLw0i9El4f65MiGCEmQRL8G3EmKC5gGHz8Ui4ZRNJ3+OHbCjZGcQmsyeZMhWTKDr2Bxo6zlbsX3QUTWSfBUVeZChmaNCYliP2NotuhKSjsrM/I5/3etXsh8toCvFuUwduRzrHYjYKU84B1a8rBILhDUDTHtoXcF24CCdooFdxAORUvcngI50sQupnyAB1yMrYTRJx4Z/FxDF4lk9q6uRGJByNHH0/aws/yN85Y7BvcY7vZBf3dD/6uHruwrd98VRHgxdLU/BJGB0ZrI9V0NA6MLS4oQEghMpICDQFejqbmQh5cnXNcZxIhGLUSXQCoE2lY46HFWYwenXBoY+ZQUEOpsCIw4gf72Lql3oy8mCBQQ4PwiJ8imGg+imgcDTBgT1nohciNTr5HrrdSmp1fUKU24/KMYhGrGorbwGUFhcp4Q7x08bIuXrqkar1u5JXNEITtO77922179tUnH9dLJ1+MxphT524X0lNVCkkdOXTACPOhgwd90ENTWFxc0urKihYXFvxcFKa7u7s6e/aMPvaxj2v9xo4q1brmF5aC4n40VNV2IgUXxggkQAAZL58/d85Far0OMnBEi0uLqs+UtX/frA4fPWSRBKgy78vW5o43XHoNlPXPPf+iXnzhJc3NLXg8ibjJ6Ie78cCDowigaH/mmWd17dp134wnTtxlrjCNy5Url81F5md6nZ52mwgsAo0Bnin0mECBCEWEi1843i6AQd3COCksJb73a+rdWzeLG65oRBL/+/YNfQdlYkoB/MpFcH9aAYwP5UJuqtcdWdJrD85qKY0IDgSY1LSEesrpzEZXL1zb1e6OwbTvAAAgAElEQVQw4ZEn2w4x3EvFpB7aX9MDywUtp7uqJhAyjNQl+CFd1Y1BxgXw6Y221jpj3Wx2tNEAxYBXmTL3dqZSUwlrvmxGVTbM5FTdQUfb8IInQ4/r8omUqtlg28QaxqaHTQRENo7ttH0Um2QmozI+jNNA7WH0OrfIVIGx7652drfV7Xd0/MQRffd3/3m9/vWvV3VmRp///Bf067/ya7pw7pJ9MouFitKpnGq1WdVm5lWfmTdVxt7UI6gX13Xp4vnIF3qqbg8uLw4BVb35zW/WX3znO3TixHG1Gk09/vgT+vSn/8j3XKlUNi1nbmZeC3OLKuQKHoXixkLTe21tXVfWrunazRu6vrnhQ5RpyHTEPpIIxRh/HCUfdAVxhGk8TwoRvImAALMC7QH9/14Auwe1v3VY40aAf+GbQ4C//33vDrZLt/jJQSxqKyqnAzL2bGrSb6lWkGYL0k/8k7+i5Vpa99x7l5MHwX2DlVpkoWabyYH5ikb7SWRiomA3A5CtVIh+74/U3m6pUC1qb9RUa1LQb//e8/ov//WPdOLIUVVKVW1e31SnDQ8d79OUhimpPx2qNdrTsN/TYgVbv5r5tiCmeJNTBJcKjFi7dugI6E7SbiCkaHEwY9HHfmtKJU0eqHI2p6WZquoV1ntRM7WK9ppNiymhoW23Wg54GKWSyuLGk8xo6+qWSvmAhEH5qlUrPoM67WbE15yqQqHNKJv43FTKAmPvI4mU7x/Q6zS+6tDTclnvv1iw8XUodYhcWVsW6OHHzYuOqICci4xsGQ+zp4HKUbTjqGKkLZ1Rq7GnejmkYx3et2Q61LmTzztVMZw3Cc3Wazpx4qDt67C5A/VdmK85DY8EOhwwQMbL+XwYO6PUzybUGDRMixr2x5qbXbI9XTKBqC6sowFhG/VaQA4TQzXbe7didZ85t6Ef/akPq3unC8TXUSBuAw4BoPjt33/5FlT/8Hvf7wK4qqHeeP9xPXBwQUV1NV/M48MQfF8jD91ShTMur3IlbyohcdRKFdXpJ7R+Y1Pt/lhX17b00pmL2t7r2ad5ME2aw+2wHLRB6YxpLPzqFGhTEigJccnlrRNifVKVUMiZTkehyQTT1IakKoWcZrDSq5ZVhUaAzV2C4pemIm/xGo0HnHymK1BgmFhQ/OJ2EhZzLDrD8o9zMBSu3MfmDltkFiihFPlhqh78dr0vpeKiM6vmTstrKwCOUNcKypJIaE5tEEniMsG6JoHRVpJRXcbjxX76tiQrhjhmn7QAmdORm0CL6xzmddur2K+F86UbpsWxi4TND+zxH1wvQuEdnic0SuH34PNBZ4DlRU7dvV3XObwOqBAB+gq+yPF5biB0GB6XxwqpcUMX5BTAzcKy/sG/+wM9dnpD/+kzryIH+MGVqgtgtrBgY0HB6FwvF8QxXyWIA8KhwKKDk0OuOGjo6nxF8/WqF1iBwldTj4xISGfxofqkXEBIYf4gjgAU1LDZsOsao3YnrCKQ4QMKnXB3DleJA56iF1Q3+PKFz/E3iC8cYbpAzPWx2SGYIIho0sJsuVytuxhGEQzSA8+RcRHiMFwisCLbd/CA+TQ3Nze0s7ujt77tW1yUvvDCczp9+pQvOmjazZvrmo76qhXyOrQfq6K6VleXbwlP8PQjIe7Y0aNaXl6yTdnC/LwX2yc/+fu6eXNLg2FK5y9c1d5eU/1+zzcznOAYaaeoZaE99oUvGAV+zd33anV11YdyKj1SpTzV/oPLqlYqqtVmQiExO690Ci/AlIUgcDevXLlqZKOx1zTfx2OKKQpOklqCjdaVK9d06tQZFx4HDx7WwsKiY6p5HH4G2kij2dD25o7/hmvq2Gqub5abK2X6hFFpFNADUIwoXSaySuNmM03DPF+uekS3ibpWW6FEneXXdJHRzX5bNT/VB375lSPAf/Mv/xU3Y0YFzG8Pnte8MBDg+Zz08IE5PXJwVsuZgQrTntIem2ft6rDTm+j8jR2du7mnxihptwd+fiaf0sOH5/XQSlFLaqo8bCg77du9ZJgpqpMsqp0sqpnIqaGsTl65qc989SVd3utrmCupO8IzsW4ENE+j12lo1Gkon5uqWEorkYZ6wpgto8QYv9GhURCjHBksacLmx6biCMpyxRu6LZeaDe3uMoVoiUEOvqUBh2cdwD/ra2llQW9565v0Xd/5nTp+4oTOnj2nT3/yUzr90mk//vzconIY54PrkKbV6RgBw9ea8AxGXVBnTH+Kmh32CoqF+x/AM/jbjLqcev5ZjXtdFxsgyZXanCcx01ROW42WLl2/rs3tbd1cv6HdrU1b6xTTaeXsPjLVMJHWAK7pYKAO4iymMqiNWVvsTdGGDaKfS2eNukBjMuWWQ8HXPLZFux2EAX3HbhB+7UENz7LgW//1N0mB+J53vcOc2sA/9OZnUTDOCKi4mYhp0lM22VdeXeEJ8iN/+Vv14F2ruu++E6rNLZnuwfcBGg8ZmZcLbs4ZhTK+HYOwcdi4IKZWhFcZ/DYTk5SmybHa46bKc4v68lev6ItfOauP/86X9PBDjzhpbmNtWzcud1Stz6s3bevK9rpSlarBgBwxw+StwjEm9tRiY0RCwbYp6Vtpqn6na0pAOpt3miXFfavTMdJqvceEAKW63vyG19rjdnvjpg/6CxcvqoHXeqejHhO+VEYTgpe47hSP3bbmy0EMCn0A9M0hGNmCubSsRfiQDu4wgBPITTgAwKOcDLpqtfcCH5R1ZH5Lyk4RpUpNO7t7TuWCO20ELpnx70lBD1gTGnOpgq9sf+B0s+vXr1twyv1llHEMFWOk1fm67j12UKtzFY17TQ3aO1qeLxv5BVUD/bRFbGJiJxW7Hwib4773bHunwmNm2hJNdPD55eyxjiRKNAuFd0D0EImXKiQt5rXXpFiGXhQSuf7k+Sv65z/3UbVVuTUaZyYSipKwBwdtRaAI8fdvfvzjL3vi8cN/4S/aJaOWHOjP3HdMjxxd8Z5ZJyCLhiGZVIHmJJfxpLE6U1UyFWiPm42erm6NtNUa6aVT57QHIDCYqtkmVjerwTilKcANStB0SmP7tgdEJYBwQ9VwCyG8qhuEmk4iAywYDMy/dSLseGD3mrlaTXOVkoMj8FCu5HKqMNIeIL4PKWVMsphuB1FbuK8cR+yQCsRbOBoEAe0UACg9gfEXcaqDf3QoIgmjCOI21hTXzVQLHBZyERLb6auY4fmC9RibFEFK2WLWE0DCYeJYZpohLNccGpFGRF91zeAmdzRy0RkXnNCXduHgJ5Pef6Fy+vyMqBRccx6Dc4J7kzM+5unyWJwjvL88N/cz68784Cjhjt/BloUDLFoDahzbnbkJYD33oOj1/Lr4ufh7eI95fD4XuL9hqWExOJw5op/4z1/RZ19c03/45Mtvwr5pF4iHV2tTV/p0Wo5pDGp/DroxHXUyjI3CmxicGDjsUK73+8Eknw6pVs6rzsIiArVYcIcPGgw/GAEI4h1QQ/g0dCcucSNqwnQEtYHFFgyWPZ7ESNrjdsa78IbZ3AJCHd644DDA91IA0wkjVsJNjbS5XXhDxM95VFJQvlhWoQw5vOJoStCR2GXhxN13uQhu2Li8G4jdueADSJgFiUgUIIiMbtxcd0TtbLmspfkZLxDszNjMSBayf2U27SKYTQ+F9urqisVubPhwlFudsR774uO6dvWaxxxbm5saYGOD5YjHAyldu3ZVjd2mlpaWdfjQ0WAYzQYukn8Gtsbh/y6eq1UX4hTa8L+wrkIIBaLVIfEJdIXfYzhUo9V0Uh5eshRFL7zwkvmeS8twz/bbBcBBKMNgwQUyR/fZ2N2zx/C5M2d07tw5LSwvaHF5wVY3RnB2EdX17b4xjcbUdrYY9X1DwUMNlIcwfo65QSb4RxtEjPreuQPfSYlgg/mp//jrL3uD/vpv/NoCeGJf2VsF8HSs2cxUD+ybMQK8nBupOO0TVunoYFLVR4m0uhPpRrOv9UYv8M/aXXthPnzsgB45NK95tVUaN5WfQh9wy68hHNpERmwZw3Re6+2xHnvhgp44d0M3+mn1UmVNs1Ul0znbGaUnI81W8qrkk8omhrZAAiHicM/nygFth/9dwKmh7CIVpwXHfAshzJ7/cO3ZAEMEML9JxuNGChQ2ShTYuLwwal1cmtMDD9yn7/yOb9f9D9xvWs2pF0/q+eee18aNDe1s7XrKQNNGsAWbZYw6ex3i2Y093IiJz+1Nb3FxUffff59HwmuXzzs+vVapKpctKVOo6MZOQy+euaA1qEJwMc3HI+o3odxkosJ4ono662S83Oy8+rmibjYaura+pu29PQyVzMm2qbu568lAYzBNduS1iK9yBpEdh6jFcOH9u/XnDv9f175Ro88G/68++M1RIN7/7u8Ok7OwfVpjYVZeMuvi36N9xHCpofLqqDwe6gff/zYdXqjowMqsDpw4qrmVJRfk7Jv9flfZYvCzxVLN4AVJlSM4wiEdkgkdwh64gxY7eaMdmhvZ6qV09nJDP/YvPqJavaS3vfnP6PQLZzRtZ9VqdnRjb02Lh/fr1NqmphzMw76j32meUXrTGFs0S1IZzctgrDwpftH+RSNN4QxK32w3/H6nc6QE5h3ycOLoEW1vbWpj/YanGjdvbtjRAUoQ/q14itJwjlmz05GdWFDcY11VyhVUQEDjYrjkgpQCkOcgGQ1f3nEqpS4TQqYz+Zx5zO3Gnhrtlj2SmQbCZUdEynqFGuEwGVK5sGzi69EUEtU+jeIEpb6LqokefvA+XbxwRntbOE2UTC/CKhME+OD+FR3bt6R6Oa9qIaP5OlzSvr2UOfQz+ZzF0E7KKpYNOpkeEI2G4Tg7rY0igzXJaJwxB79LLmNUEO40XYcDkLASHQ3dTDK9I9xD+NeCWI8TeuKFq/qnP/MbX1MAx964sQgu3iNfSQH8I+98l/KpqaqJvt507zE9emxVxUlPdbjW01Cs5Qsl2+eB3FbqCKVYlyPt9qUnLze13ZMuXrysvWbXnuTQo9inaLSY2nrN+f4ONpjhfAzC5US/bfFgQEaDUwL7WpiCJPw1xGuVvDRfrzhqGos9/P+hnBSiNEUjrhY+Bo9c23carKH45WuBSgWST43i14BHboqJdCgA+TClg/2+P/Dem06HjAHWlOlL3oeT/n7cU2YrNV9HGnXPraPXYDrCGK9kHiPQBuzMMArvKWc+dQf3H/uw7chw2+BxOeN3dsOEncAVokEiBNd2ZG56wucKpbKfI6ZR8Hfg70YOJzS0ER8+LuBvI8lot7DrC2m1fNyiDw0xIwiFd3xGxF+3+4N/buD8ASPm06m6lQP6R//+D/W5l9ZfXQ7wg4uVqQveBOOUEItpuytTE+Ga3c7X5k2FEtEfDUy87+LPF7RN3gQ4tIqZlBPiZqt43WVUK+dUtkqZ4he6Q9isOZSD4pzdQbaEsZcuIh4WACrZQi544VmpjTMF4747RglGFjlsUXSGrHQ2weGEjYXPEeOaduQfyDAjLwo8xEWIJor5oirVmmYRcSjpBQaaxsZMYUpDgFoRsQ9o19bWpkf+RGUu1Ck458wF3dnZNjqDyAN0hsKPMUIYgYw8Dr7rxDHdf//9Wlhe9jh5c2vXlkU4Pjz7zLOmG7Aorl+7rt1dkNYt3X/fPS6AidIEvcAZYIQNUsaQlm8qFiwFOiPtpcV5LZsmUbNf6/zcjF8PRTnvJ4uy0eqZeI/VFOj30089638jPGIUD52CQwwkhPEVBQRjQ8y66T6eeuJxW7/dc99rtP/Q/uBdO+hrbf2GA0hAVKCkbGxu+X1jK7d7ATxGW7SQjR4dMtHue6eC/2uK1ojb6cIYnm4qpX/5S7/2igvgH/4rf9XvWXC6+H8WwPXUWPet1PXag/NayY9VVN+JXES6IvFEmEkOOlZHu+2udlpd7ew11G01dWhlUXcfWFElOVF+0ldWo6AotjI0OGiE5k9qT1Jaa4719MVNPXlhQxd2B9oaJtRP54x6sHEgDCqkkiqn01pCbTxDyEBG0zR+oSGtKG4cCFCBCuHkqW73Ng8rQtB5UprIVAoUiXEyUzlixvtK59NaXJr3eiFaFh7jfffdq0cefsj0njOnTuvDv/breuapp72xg5XiN+rQLJxDEJ5mQJywykqrgMdxvmCE+ubNm16fjz76qL2xL557UY3tNW/8+WxJyWROu82uzl68oiamtfmcefk0wwTMLNdqWq3WtVKtaK4+o+zMvEalqhr9gc5eOK9nX3hBaxs3I/SXUXyE6Ed58y6EifCF8hQw/5iPEw6jyGM6HivGC8sNQ8QD/sC//SYL4Pe+w68Bs3wHxNgjO+3AFBIBKf6w2cwnQFs7Ko26+oF3v1311Eikxh68a59e96ZHgs1QYqo+QEKUkjeGBuH0J8zzKeKG+JQFb3NvzFM3BxzfiLBcIGignY700d/+ij75ySe0szHVGx55UKN22wXlTrOhBpzdQk3t4cix2BQeXGPsHDnA2LOI5mUPTQzHTrACeYgbCjo/DsMmkaxJ9t5eQLo1UblaC/xdErMyeYcfsYayUNKm7A0ZZVNYqsCZ7CtTmCiTg24/EsHHOYpCimFQ0tHYjRGUiwZFeciKDo0UTin54q2YX84OplPs7cFyNgh+sB0DSQZ55ZDP4BhgEXHTwijescSkaxeIlfmq3vrGRzQh2XE6tN82I3MS+TikCGeCwkAQBg5CreamZudBJXsONUpz3uWrRqdpduE5U7hSIDJRAxnmnsRZhaYFGWMpW3GzwV6SsNMMvvhj8zfH0yBA8rmHTqGLM0teY967ofT0qZv6Zz/zYXWnQaFvtPcOBPjWZM37RLh+H/mdl48A/513v0/ZxEjlaU9vvu/orQK45vS2wBO3+1E2r954aOvGAfzy6VB7yuvnPvz76mcCP5uAII/wx0xv0OEkNehg8YndXxB4cdUAQUynG4/M3XVgBKh3vB86jW3kOGI83KEz4OFcKxdUJZwoyf1Gg00zQeJgOFduu2EEihTvBShlHBARitCh11yMmsepazF9Ly6AQ00CtxWff/afbJiYfs3zsCfbEsCPScEbisZQTPP87L+eWJjWECblBj5cpMJTJnktABGmNdBIjoa+P+PXyD7vs5PiHkrFHTzd8LhkAITHC/SHIAKLAar43576RAlwPDZ8ZihPFspH1Ab0R6Y32FIw0Cn4nWNhLvVVzAHmcUNyHBa7SfVK+/V3P/gJff7spj76anKA75+rTinyYoGaqU9GLCB6Q8hHRx3IzbZrwnqHHHNUiUO4uOEgcafkSOUg0IA/M1PKaGGmZEuQSjHruE1uVdptUBGKIae4egQZFjVfC2OHEMkaiqjgexcWFoEKCS9+65DoeuxNyViCIsUhouYCU7jAEwYVbncHarVRL0LzQHBU1vLisrPd2ZRp4hilshHCN8aCjedBGIe35flz5z0+J7oYIv3q4rLe+MY/o3a7pU996g/si4p7BMVmoAW0dPXKdSN3B/Yv6cSJozqwf78X9er+fVpeXXUnx+KLx8knXzypp556Uk89+bQ3Db4fqgZ8axA2ClNGSmxwHBrsBYxC19eu6ebGuvbvW9ahQ/tU5L0uZsx1mpvHUQKkOm/eZbVOoVNTrzfU2vU1PfvscxY9ESCCB6u5OqNJcCGg2MPKxCfG1OlEz331CS3Oz+nE3ceVZyzIDZtKarfRMsVkt9FWq911JCsUjFarYdgLP2WQS4R68c0Z3+iBPhEZtN5R3t4K7Ik+RxjAN1MA/62/+gMugD0W4gi+hQBLWez9kmPds1zVIwdmogI45K6zjkB/KTQo5hm1Od7Do6CBup2uSoWCx2x5NmMwDDyr7dc6UToFj4o1D08TlDMl5era6kx18vKWXrq+pSt7XfXzRRXmFrXXG+ny1XX1uyMVs0WVM0XtQ8i4siAlR2q2Gj6gQ4pPsJnxpkTTx0gvCp/xxhypfZ30N2ajz9kWkInF1s6Wmp2GRXFY8hF4A8WHA+f1r3tUf/7P/VkdO3pMN9bW9NhnP+c/Vy9dNteU6QBTBP4QM1utzSiXLxrZmltYMB0JC76r1656zXIA7Oysa9hvarE+q5X5FZXzjPGyt0Qs67iRDPqamSdMZtFFf5VphveDpAapnAaZgsaptL2sn33uOV24dNkompu1iN9/mx8X0BNz3yP+XIxgfH0BfOtgiOKSPadITvWBD/67V9xw8YPf+753hj2NItjceKY4jHSJECJcguZ2ovSI6O2mapO+fvA936XiqKXktK36ckHf8Y5vV66YCweOvXgHSpOJjEMPeyZuAqCuFMBGvWPRXcLTG/xUR+2J3RLawx1NUjltNzL6tf/8aX3xc2fVb/b19re+VjfWruva+pbGybwy1Tld2djycwwnILpJi2MZq+Lb2W52LEqkACalzk5i3iamRuJDYTaxoK4z6Dg4BnACESLoXpwCB++7TJQwiPhwqvQkqUI657Su3nigptpK5tLhnpomlEEhT+HqojkImuDsdgddF9WjVEId0GA8f/PslRn7x3J9oUuEEI/kLd7mACFwoxk81Xt9czLLpZL3ZBqTWpmUq7aOHljS6lxZK7NlLcwUdWTfvPq9tor5KDI2sqiikDBCyfXOJjRIwFll5DtUvoCXe1GTKKEMYZdjlPOZcD0Rz8L1NMpLsZdWOV8LPrgpREvsnUN76bKY4OADTgAs8Jj9ISglCHwQWD17ZlP/9F//pvqJ2wVwjADH6We3m7///gL4777ne5SeDlSadPXmB07odUdWVZh2VPHvP/TvameNbNFnK5QUON842fTyFf3C7/yx+rla2E8SodAd9wYuqLi2BEvkUxnrGTjvg5HKSNMhwNtQ+WKgfdmpKZu1zoEilcdnP2YqTePJJDoPpzaiNsDnBTGGjuG/I/vN+DwKkwC89UMBBzJ/ZyHIGnd2QmRvRqw7Nzg++MkMNoIku1GcB0oGhanR/Sl9InaGCSUzKXX6zajgDSgz1yLm11IXsF4pgAEXuafgthMgBG2C37cHdYCpPZQniuOIphDOgODgwAdzjHgfjFHimLYQI8reW0ZoSjq3uLtx0Ru/P3EBH9NzQL8B/mJUnL9toQanHovBvb1bFFqKX09BHNucjcK0kgZt7HVfO6Qf/be/py+e2dBvvJoF8APz9SnFBxsrxW1sUm7NBZtZpOj3AgC6xhR5PFaXBA+KTKe1BCN50FFH3bHFw5tJJlRgDJJJq5BNqlJMqpjD4imrciGvmWrdSAUXnsVPOgyRw1Zl5jO+cHCt+ODis/BAZfnAlYEiOXBLA7IDig2v1ZwuDIRBGxnp40E6HKvbw8IDEV7wHgTVCKOAirL5gi2eZmfnPRoA5bp2/bq2trcd0kEjVqmBRM25wMW5olIpGc08f+GcebU0CIRQbG5tqdXcc+E+N1vX0sK8Qy/I9rarQ7Wk+mzdxTL0hWq1Yr4Mrg6sBgjldMNQJBhL7mzv2FECLm+pXFd/CJWi4FhOqBK8F/CQKxXUmwWluQlJMEJpnE0qlw/jHSyvhiOs08qanZkLThegKaWyM9aDKG6gVrOlnm8EOraU7U4wjj998nn1trf19m95iw4ePaRCuWghEh6M19Y3bGGzud1UNlfS5s0tfeUrjzu3HoHg8ePHNDMz6//DoePvuHu1v3MUN+k+P9K9fT0yR77QT/6HX33FBcmP/AAIMJsFg3MmAtbmhyCM6TQqgGt6aF89UCAI64YLlky7aGA0H7CWsREZUA6QHhAEEHP+EATCe8badLhKVASnUtxbUHJCHDhc3sSUNY2ad6ytdk+9VE4q13Vxp6kvPntK59d31ZsWNJjmVCKcgENy1IkcBcJmye/CpsV1C5tLEHqGcVrGTQxriZjjSqFq8RLjbM4SVPfX1q6r2W76MGXTdh8ynZjvdveJY3rnO/68KTUnX3xRnd09Nb0O93yflUpVC4ooenOFkoVLUJGgw1y7vqaLly5aoZ6Bez4hqjR4rlYLRS3VZ7Vcn9VMsawK1lCOxx2rXK866CYDdzREtwUHktFYW7ttrW/taLux51AEBJqtDnSe/K3fyU4ntn25lXjhzdgfttgLgrivoUDc4f0d+4AHKsRUP/m//sIrXm/84Pe8710++FKACbZi8rO7oaKxSjIfx3B/2FVm2NZccqj/4X1/wQXwdLCrTHWst33Xt9hpoE4DlEmr32lqnJx4DGvd8C3wgKAMDkJ+z7CvNnstBwsVkyU7fTDIYa+7udfRxqb067/yBT373Bk98MBBI14aV3T1+pZ2dhsq1KpGUwcY1sPxzmZspcgBRuE46vUdnsSez+F3i1ca0VEw8yemGK9nj/mzGe/NuDNQrDICReBTzheUS+WUIMxnKOWTaTHkajGxyiU14dCn0EGgiL0fdoIkbuXg+A5ULrHmp36u4O2KxSCHREGDSU5pxvDE2vZCmIyRt3GYRFbLZXVaDSd68T6uLC06ORGUhBQvDHqmo7b2LcyowqUaNlTFmmxhVu3Wrh+X9Z2AD50MfslQRLj/KjNzHvUnaJinY59pjqcd91xcw6MMk1Du1XDfWn/lAguUOHCWaXg8hkcQFXGSOWO55yms7LMKosmUJ1NwQ8nnnjm9pX/8gf+iru5IgotEcFBZvvbjFRTA7/1epUZ9FccdveWh4y6Ac+OWqrxWClSKfZyT7OsdkMadxo5/D5Vq+pVPf9kNrQXTU/bU4CCVGrMmcr4mGfjaODdQVJmpDy0k6DcyuduTRN4fikT2MfZz6C/YzXFN07yfNBQea+NJG+7tRMowyNdwoWOBVjxdsygyCo+IqQQuttE4ZJlaUPg6NMAhHtRPGRB+0jl7oPmDoHeypSmoPYhn2k1PoUzKJvx9KJ7BzcHXPhIy79+/37okGk7OR2oh7sPRIHZrKPn+iV0d4n0fWoVBpikCvZybVovWbk3Mw3NRAwXNVQClYjcXHofi2SLXyBYwIORxMFbwUWayg89zALcCYAqabdFvhKC7aI6oaX6MZKA/Bju3dHD0ABirHanMC/YAACAASURBVNbf++Dv6gtnNvThV7MAfmhx1r4/I3xfI46vfV3Nm57aC5FuhzE5h8tQUQGM9Y07sUiUFgYTweHOh390ezGKc8KcVMqSjw2PMaNKIa+lmVnHBLowhFQ+xkptGMbmKKQzGPj3g0jJo7xYWRjlckfuAUZzHNkSIpdJo3MhgqUaGzMiZBwkyKG3LRuyvKQ6jPx29owEMp6CY4kDwuzcgorlilFM7MsskltdvUUItwUJY0ASVCCSU4CMhrZ2unjxopPcCvm8wzcYC6DGJ62HzxVQmhbSRsQogBnFs8Dn5me0OD+v1ZVl1epVF6fczJzlJHE98cQTOn/2nK5d39BwgmXQnl/D7s6OVldW9drXPWrPQXukElkNbw/nDTEi4dqFhL5Ll6+aBnLgwEGj0SDLBw/uV7lYdIEKZwnP4mG/o7Xr1xzsQSLT5saGXnz2q8qMenrovnu1cmCf5lZXNIX/N5po7ca2zl5AxNTWaJjQxYvX9eUvP+7D8tixY1pZWfF7BWcI1JwCmBE5SOZuo+GbIh7TxWr+uCOPN+rUJKmf/I+vvAD+238tIMB4QfNeuACOCiJiWGupie5ZrOqB1aqWslAgBnaBoACegkoxmhjjez1VuZAxr5Wvc02de0caXoKDEKSVCQWb2dSFsI1HsqQUsWnKOfdZYodZox5XpzVMZtWcJLXZm+qFqxv60osXdXJtT61JXgk8gSlsI9s01jzXCm41/2ZNwgGOEU6uYbmCWKISbGqwVoPO0+vbh/rm5pajwik6QbSDghhlcFu9bkfVSskj3tWlBaOxrIMkgot8XkULO0A5cuYfMoLF0/LKtTVdvnpNu82meZVObsyjQM6q1+9rh+scoTgosI+uLmt1dkbldMrhOrgC1Gt15SuVEC/b6mi329d2u62b2ztau3HTlBMn37rhpn/mPcbWD8Qx2GXxOSziEAR59B69P+xn6A2+UQFspOQO6kMogPVNF8Dve8973SSlUU9HhxKvewTogDVS5KyTnQzNn6QA/hvv/W6VBh0lxg0NUx3d9/A9bgoOHT+s3EzNBXN31HMBzKjcEaZRclVs6M/vykLDgxWKGM0jxdWYA5SDNgkoUNBjX7ioX/rlj2lxH9f5oK5f3rG1xvUrF1WbndNOf6iekvZeZdKG4MrWkrhOwD/M5tWPUNUYiaIB4ToXywWPmymAsRwz53UUHoPZMPd7p9nxXkWBm57QKIwdicy50xtLvVxRfVtv5mw9NaVIpmwhmIiUgjEpcHUL8ihkQYJvjfaTaXWG0PbQtCDKUrAyyyQ06LXsU4xGhcCDei0U1EzR7jlx3N8Hust9QBObmBBcASJMVHHLeyz0so3NbdttJlJBeMZ+5xQvx5Wk1J5kbUPnBD+/XOJgewYnXJwxwjcVh4Y4NBFO0uTmoVhIMuGkAOZej75uwRrUvGEYXUex0oA8FM3YfPK1Z05v6B//64+pf4cPcPDcD7ggBUk88n5FFIj3vF+JUU/lcdcF8GsPryg7aqqeBm2dmAJBoQqwRFobRdheay+M4ksV/f5jT5sOxinFuiQXBL/dNCLBSlH1csXiSSO23jcCLxqnDwpepppe/TRgfC4bxu3xWB/Hm+DAAv0ocOOZ6AV+b1iXnL93igHvLIABFvjZuPC9sxjk2tWrJXU7LfV7oPKBAxwLul04k1QYic6CNijEbMcoaKPdcFFqHmzE040pF+beRv6/RnRdoAYPXjc80VTLtKZIHBf/LAAbX8e2zZNVT7T76vUDuhuftVwfPkKATiiq4wI8Fl3G1JCA+kZ+vuxZKanda9teDUDTAGnE/XWYjH2pEcCGJsOAg6mhoTmjXorDMxDztYv79Ld+/r/qMy9cf3UpEI8uLUxNbWB/tO9vEIqEcR3aibBg3Dy5AJ6oRwrQkGS2mE8VgjPsARnpnPwL80axwDh06MpMJufBEsoTiZdOayaX0vxcVeVi1nnZbGpwdtg42ehQYsK1CYdWJCSBaeGvBuu20IUH1M2EYvNjo4jeWxSOUBwz0kdwsQvakcHOiV03uIbu7DVdKNPJ5woBBcYXd2lx2egpRQ0LJQj0InGgphbN4ZeLoGNnd9cLHYSVfvbwoUM6ceyER7hPfOVPtLl50+O2QhET6IFHznCFGUFDk0A4x4aAsG51H89LEVPy6y6VSzYFP3Pxqn7l1z5sRHhpYVHFAmlfCB+m9gwG7TPvMXLuwFMWRPrm5k3tNba1sm9Zhw8fCklvmMIX8z5UGf2RNEUHyQa0vLhgcRQ+xdAfuq1tbV0+o0IOP9is8li/zcypMrOodKGuzZsN/clXT+qzn/uKbqzvqlxmlL3qpDuPPTBwR6zDJhRRHrgZTp89a2EdxbCL4K9DgGMkODGSfupDr5wD/Hd+8K9FFA9M1SfBQ9bog/OHVE2MdNd8WQ9SAOfGKiUYX40C/zeN+IbNeGhRUKHATR/oOva+tqtJoD4YmLP9WwiMSCJkAMWIrgsbghs2lPXu6MPolaZtOE4omauoOcnquQs39CcvXdLFrZZ2uhN1x2F0Dt82LoDDZpoJTRbFiY3LiVQN4jimF5vbW9re3FRje0PjftsFO+KUQrFsFwUaWahFnsQwWQFd6mOpN7SwB4cSeM4llNKgytm8fbf5uSvX13T1+ro6g6FScIFR9VJ0Uph7owzoCFvisJ/QsD9Rp9N0otW+pVkd2b+gfGKsZL+rWj6vaokCq6zddl/nrt3Ulc097Q0nGjDdQUBjuVvQJ3Dfg27gXLJv33775V68dFlrN2+4AAcdC9610fuFtVQiNNJfjwC72Qry2zt8gKWf+jffHAf4Pe9+f2jm4XQyrYoavRH3HkWoAYOxCI1FdDk7HeuvvfM7VR527QzRG7VVm6+qUC3r4NEjDhiZW17UCPsFIq+hJ8QRr/DMI5N/26JNhyGBbTpUp9PQ/My8mjsd9VsDzYNONjoaJTI6fXlXP/aT/1HVypKWF5c06XRUTsoOMcN8VbilgtRgbWakMbLEpKDJpUjs7Hv/ve1RHsIZ2EfgB7O2Kcp4zxGtobMYDgKfEeTLVk2mtNFKsVxIDnSot3b3OLgjdTqcz2yw+QM9dUG1t+eDlEPUSBhoGlNIU/ESHn1j52YtRrWoA/tXdAChWr3oRjaThGsdzpzUdKBCNuWgA14Dpv/Q9AAM2KO5l7HzQivD+ce0olCpqtnu+rkpiHFCwot43O9435wmggVVGCcHNwD2vByN43R6a0ztNR2NsEMUfSgcaORAteEme8ucBCSYaROP5UKJF0byXydM8QAk+NqTp9f1T372w+qnsI6LaIyBYuoCOh5tB+AhfOGjn3j5SXA/8q73KTnuqzLpuQB+9NCy0oM9zRDrm064qWb6iiiPxofr1ew0A183X9YXv/S8vfxzaBsmA++p1AFYkCHQLOTypvaY30rZgNDdxV+wWM3YgiSyGHNCYeCU8v4hOKTYNzh2J6fVPt8B4OPM47VQTLv4i5BQ0F2L2RCFZYOzTkxt8TWi0JuOjOC2cfsYhOaKRMu4iOQ9jX/GlnZEEUdUi7hBY73Al3XxGHFsA4AR1jDACCBbXPDG7gm3KF6pQOWJC2AeitdNzeDmstX0Y0OpiV2W+H58iQENSCPlGpn2GDVv/FwcjBE3SA4ii9amW6eoAMaijf0dBNd2ttGeTDNq54ioIGb9+j3nbGEaZ5FxeM8ROFIbNrPL+tFf/H196plL+shnXsUkuEeWFsHCNDL6GxAFioOQnIJxb4iH5P6AaTtiHDmhAB74wnvvjaKTXQRjLeXHCW4SRiSj9CYWFovYaBSFQtAHOR0LX0RumnIBfu28HRZAMyzuGJEeQ7ERrE3Cc6aVzOQ8Rgt514FDFCKMw2K2UyIHHpYvbDz242NjkfYGAxWqWP2M1PcCBhEZ2XQdE3eEKngLwm+s12bMEybwAkQtLEDelkDJOH/+vG5ihF6uaHEJkVvdRX5zD7FEItgDpdJWPl+/ds2jG4raS5cv2nLt7ruOa35x1nSJ3qBjP0I21JkosIBCtlqramV1VXff8xrnnJ986SVvzEQlP/P087p86ap6nYHVzPCGM0SB5rAwQSTXNzJ98coFHT6yT/fce9xBBvDNgrF2ziJE3kMyyqFPjIZtj/r3rSw42tbWMKO2Ep1NVTG69HgupcMnXqNyfV7JfFXdYUp//MdP6KO/+XsaDDN6y1u/Xdl8OWxgRvRB40Gig6WTbwZN9OKLJ/Xs8887wCTanqObJPqvN+ypJsOpPvChV+4C8bd/KEKAo001IMCuI8wrLE2HOjZb0gP7Z7RcmKqUGHsigS8thwxTCGK/necO7plKKF/IBOP6hFQEzWFTdWhMmHoYCfaNj79z2ABQxZND30elnE3ZfgcS+njI/DOpXh9Ve0rdRE7rzb4urG1pszPSJFdVa5zSlRsburJ20+lTmL/jz7tvFU/qBT8HY969nR1tbd5Uo7nnjT6fTatSCgdMsDIcusDAiosDBVoGawUuGCBRs9VUt9uxeO3IoUP+nTavX9Ww23HOPVZrbHgINm9ubmpja9vUqAmKZ5pXFO85TOCD0LQOtShb0421bZ06f1ob22tSoq+78Uadq6l1c12lZNK+sxXWb6agLmh4B7ukHV3d3FS713HsMmN47P8W5hc9nSmVq75PuUev3VjX577wmM5fumQuP2N7fmGPjn2tAwUiJBfedoMIRUFUABuVCWPSf/Hz3xwF4r0UwIxreVI2Ua+9sS2dsHEDBab4IDigOBmoNh7oB97xNlUnHZXTUw0JyZ6OnMI2v7ygg8eO6J6H7rO9Dir0SeSqA/+PdelBmNcSY064gKwxxu5dtfZaKmTKKqSLWr90TQcPH9JmY0fZyrL+1c9/VH/82Wd15PBhHVqCyznRs8++qDZZn9jPIdKZjF3I2AYxk/EEqdNq+/4G4QJh4j4lpWq3sRssmohwr81EXEWCOwjvydnKjyIwCGFoSKFbxcr7oB534dke2aWG4B5uKIolEqTanWbE0ww2YaaZmEea8sELGoUvb2rQdMra4vyC9h9Y1oGVRc3NVlTkcdIkqjU1C2JmsKWriZOpUNBHThtKm2eLYI/fv9XrqlSrOaSmgzJ/SLFW90YFJYKwBUTfAaVmHB/0K9hR8hjsI4yeKQo5b2L0D2Ec6w1NRVyQcoIhkgN5s6Uf+9UkPJ69iXG/wNsYH3+l7GJkkRuV0DSpp8+t6+//9Ie+YQFsO8rY65+mCeqIpvrYJz5xe9P9b/zrR/7ie+0DXFJPb33wuB45uBQK4CzJZwlzzoEK+d1oSKHAdDotNzvpVF431wM9B9CHlW7HhPRU7XbD97nBL4dvhQKSBcB7wXoLBWo3iK0Q+XJroVOJeLE8lvU4FGicM1FSKnudi3+EYWk888P0Kx7ZjyN6gSknvOecU3YtGoY1bApDQEAnqYnvQf8/sgejuuDc9euPikoE5LYshCIxGXkSTVEKjcjTuYh+YFAjTWODgL7n5j72NL7Tq9c822zWzhqAHSDVsdCMcCK+l6aUqTPnqwtc+LoimTbY3/neLAebM2oN/rhhoXCGexw5OMQTgvh+jH8P3kCmLZyDnFtcK7AJgzHFshMQJ23oRuMAik6ZCgUUmzAz01mjwtgIdPmAfuLXH9PnT17Xr376VSyAH1pc9FTEuK//jtWigc5A4WhQwQ4LwY5sgPgH5SJ/LISLMm1jQ/ponOib2o8XoHNb9NCBRTcWqnMjquOpierwjdlAFmfzLoJJZmGUwucY38IRYqWPEP9MRsFCJBohGVWMn5eOym8yBx0eexg6B9U63Qx8RAoQvPyMFkSIJOivKRSkIYGc7TQ0JKd8mlZtpq59+w+oDuJZqzmVjffi+tqaLl26YroFXyd1jXjiTquj1l5DN9bW1Ww0HFMKkgYqRtLR+sam7c9AklHdlyuk2LG5gb5WbKFCqhbPQwMB+oul2srqog4eWDFazEFAIXPu7Dn98Wc+pxs3NpxM1O0izEIgFXjOW9s7unz5qkf/b3j9ozpwYNXFOwIm3hs2Z3hoIfJ5bBTk1IvP6MrFc3rgnrt0/MgRtYgSHWzp+EpeC3O4RbAeUqrNLeju++/TNMOYK6enn7+g3/joHyiZmdW9D77eIsRGu2mhTpFO2upQUvcoOCba3dvWF7/4JSdApTxGpOcKedx0ly58fSgwvkrrp3/plRfAf+MHv+8WzcJjr8guywXrdKpKMqFDsxWdWJ7RYj6hwrivYprJhUwdoH7BuYQgEaKL8VedJlHXS8V82ulBGPYw6s7wvUaWsTIjj56ddKpkLuFYUNN1boU3hIhtrjkbPGsOo3smHHDsh/xRUt1kWlv9sZ4+d0lfeOaSrjUGmuSzmqSqKlUWVCrU1W101d9r2te4lGNMyKY78GvEgB71bp/3P5NWsVC02DGfyllsB5c3W6ookS9qq9vWmYvnzYFHpJRPEazQVjmX1EK9qtlSWXVs2Cw8GdnP9dLaNaVKRZXqs8qVa6rNLmhpeZ8TrBDfTRNZbew29cxLz+v5sy9qs7GlfD6teqmg7Gik2VRaB+szWiyXVS+XjWgPNNaVzRtqjwaqzNZVm5vVwsKSiqWKcmy0GVClEICDMPfK2rqeP3lK19fWw8FoThZjU5qTUCSZaRiNqmwhR9E+BkkFEQKpYCOhHJjqx37u377sguAbfeP73/WegArFyYjTwEtk0uI9NUmzGQ50ErRqk47++ru/U7Xhros31OFFPMKxjkyndPeD9+jB1z2i1FxJPUJHHOIZLCEBC5g+YKWXL1W0c/2ak7hAP209yWgSFRpozgjUZ6qb21uaXzqsU6c29OGP/p6+8sSaHn7ouI4dvluf/cKXNUkX7KgD2m+7SRLjhmHUXypVPIbmHh71QXzZb4Ngy820pJ0dXB5wGlkxbebq9TWNxnhEVzx9S0UKdg5YqGMU1YNeJyRRTdDFIe7CagoHGdApHAOAJyh6sGjL+98jKCOTsQW6q8tLBktaOxtaqefs3oBAqoozEShjuajpuO+pSRhERSmVsVNCxKF3s8pYXfBXQTOD1RYFMZaPCO3YRzzahg9q8AXef5Qol5iq18WHNuffhcdzGBRT1VTS7jmmHoGIsT6iqNwYrTXCC881mVa/C684oNF+XQloR41bXrG20GRKlUAEF6aYX3r6gv6n/+VX1RFBGdFU9BtMP2wx5qnqVP/lt1++C8Q/fP9fYrEpMdzTm+49ojcd3a9Ur6FSBr9bfHODlWhyEqYdpKBbjDocemzebiH2C6AAaaMBcYw5t0NVSiUHr5hjHiWk8d65gMNlZIwrCvatU593OF9YezMe6PCBRc3WSxp0d5WajkKiXyLl9Lx0quApbEJ9VcqET3COkogYKAK3pkOuewKn3tZhDoFiahC4vqamgBCnCawIiHoIuggFL0I8ClnS4ALFJGX/a2oR1h0cdPO4I4qW6QeRFSyfo5HkMU1HyGYcA+7r6PU+tNd5XPwCZrEG+OA5l5aWQnQytKGINx6K/9Bc0nzGDg130iLidRIEa4GuEZBr7nmE8VmL5GlkOMSZxHCQGYBMAjZMLAJkUrO9tRv8h7n+NPFe41M3gOxrBJGF1ztQdvGEfvyX/1B/9Mw1/eqryQF+eHUlSqRlw789BiC60Bv3raI2RIk6jth+c2FT7NsK7Y6Mexe6wcUhDBWD23EogCMrojiMFuEbxwzTvMiwhrekmEnYdiZFnj2Ch4xUKWScxU3sJx0VoqJ0YmiuMU8FomPj66j49ZZiu63gDIHDAS4EFHwU5P0B4Q2gYFygwKOjIIK7BieYDYT0I1S13QFFMSl2IGNdPx6jBEZvoGaoo/HfBYmK/RVvi23kgp1zio3wxsamTp0/r35kP0J3e+z4UcfSgl5sbm7o1MmT3lRBunhdIHqEGcDdvOc1x3Vw37zqtbI7RCJtETrhB7u0us8CFyJQz569oM9/4Ut6/vmTLoBBhQnMYMyER7GLzQlemSVlUeuC7g8Hare29fRXn1A6MdBrH7pf8/WaR7eIECiAs5Mbqhe5SmktruxzxEl9fl6L+/ZLmZKefO6Crt/sKVteltJl9SDag8SgilXCxSClXX/Q0pmzL+jCxbOOi3ZIg7L2R7VNlMdCjJpAeLjBcCNJ6if+j//0iguSH/qB99/mGUfRYaYuULAitJyOtFQt6jUHVrSvXlZu1FWi11R2OrRtTvDEZjNAkc17l1Imy0iNJnFg7hqNWjGdsUcjKVkpFL+mE9GNgcYpGOBzWjqII9wmiCRir2foCOayIfaILMzgKncnUw2yBW0Op/rKyXN6/PSaruyN1RxnlMjVlUgWHXxQZqPiUBv3bOOUyyY0UyuZt8wdZwVfNusCsl6dVQ11ujKeUjS6HZ27dlUXb6zp+taW+qOJPVcRO01GXeVIQcxltDJb1765OQfCMMEBDYeLCCKdrzAanlGuUBHUsr3dtl1Yrt7Y1IVr17XTbanRa6szpIhANIGn50C58Viz+ZxW63WtzsGJn1GpWtA4MVK2kNMcFn+zs5Hpf0c7jZYara6urt3UxavX1TDPNKX+YOg9ins45JwE4SMfNBkuNqbBHgxBSrBDY6yELzLismBSzq7wzRbA3/fOd1kAxuYP0IAQB5um4FwMypyxQJeFUcBSatRwATw72VZu3LGSnGKJpplC9+Dxw3rNQ/dodt+iUsWMhrzO5MhNI+dJjmZ/MLAwsN/Yi4o0JnUkYkUotEeeAQWajEGz8up0pM987nF9+De/pHQuqde+9lt05uxVI/z4b9FM4K/ewuR+gMiMJM7gQw49AO7moN/xXj3sd1XMpY1QcchRwFHwQotg0tZsdZTGzQOHmWngCpomEMUnM1nggOfnfWymE+adgwwChvS6LVVLOU8MmztNMTWH6sDnDu3fp+PHDnuaBl1p3NnVTAVa2cTcXATDeMQyHnYxG4VRQIcCLMEnmELS6wTObYL3dmCLP4t28XvP52+5isT+szG/MTRRwQWDwoE4cYtAWY+RMIb7hIKG5NLYOitMw25/BLZDRBVLTNRuQOOgUA+NBQi1RcoAQ9nwusNkFEusQB/5wpPn9M9+7iPqKAQlxBqL+FlcaPv+uH1G/9ffefkI8I+++3s1GaMNaOhN9x/VW44eVLrfUDY1USab8NpwHO8YLY7Uz9BA9ZQd4jJE4MhtBDymB8QuBbGF1i3qRkRPiN0M+omUWomMnj97SY0mDusUogXVq1VViimVcwnNVNL2Uc9G0eFYkPj78hVPPbvtLTtqQBkJwQyI5/LKkUKICwQCLZqNOL0t0tXCfeda0FzGKLrpobbYjO5ro7nJ4DoCHxzaC0l23a6pHQ5QsXdv4HFzD/B9fj68vSmGM2l/P7oGCuVOv+u9IA6cgAHC98dcW6gNvB5oQXzOSXx2CAmCs5g3zO9qigUOXtY/BfeG2P0ipmtwX/NcrK+YGmG3idhDPR2mJNCt3EaOxn4fY1s0+xPHIjv2voj/bMQbQSu8/mRCg+5AiZmD+vFf+qT+8IlL+j9fzQL4oX2rU16QS9GoA/aNRuXO/+GqRalrHAhDLrSVkXgWggQHXq0389h3NOB3plLw4Y336z78uBYLBcUiowGPJVwzB+9fEBtboJlnmVA1n9JMjbzusioFDnrG0nTdUewuY3oO/ijOlHGwQxfobs0DjEIY3A2HrpLWFy4umwlctNgay78fiEma7p13J6UR4+kelkuQykNH7sJzeUVLSyC/XPDANYZ6ETxSiW8lyKCvvZ09K+NJPTpw5Ii5sdiAsMgeePB+836hUzz99NMeP6/Ax5tMLBZbW7+mZrOh7/qOt2thpmoLHpBmCwgzaa3u26fZuVnNzM1axMfiv3jpip595nldu77u14RYb21tzeg4h386V9Dc7KKbBEYniNNeeO5pDfptHTm4rHvuOmGxolO0EFa0tpQZbapSSAjv2aXVFY81soWS7rrnASld1NbOQM2uNErk1CeFKpU1VcLvF64Y9Zrm5mra3lnXl7/0WZ2/eDr4LSeJFO0ZHeLfJPyxnDziBcHCOk85/fSHPvyKC+Af/MuhAI7ZnqH2DM6YCG9S46FK6YT2zZZ1cHFGC5W8clMQi65VzaBIQXQ2MWUCXmcGdXNi6sMYH2zoI47TBLEIXlpuxEA4EvAdHekaNqMg3Aw8bKgSbL4cvFyrcE9Sk0X315QxNs1ZTsNUXuutnk6tbenZS+v+e3MQ/IXHqOmTGaMm5VzBlmNztaoKKWkmn9BMOadJLqdhoaJptozcVL29jppMJK5f0fbGGu2JsqWci2Qs25iAjAagDiiSOx7vrizM6+C+FdXKRbcrJfOiiXENKYsITLd3G+aZEnu602xpu91xAeUER96c6Hek+Icm0hv0vO5BD+bqFS3NzWm+XlclnwuqcKhEmbS9ppkYXF/nvtiwwCpXpJED7QxTHfYe3FXm5+b9uvZaDd3Y3VHLNopEBUNdQVlOShvIjUsE87qxJWNfYPd6NQvg3HSg4qCpv/7ub9NismEfahofiiQOV/s2FzKaW1nU8fvu0rF7jmnC6Cw9cdxviQaHvY6GmyYtmVKrFwSmdttxlh83FQd1xDkd89mMNjbbyuRq6vZz+pmf+0VdvbqrN73hLbp56boDCtpYJI2nao8nag3HaoPCRaFJ7A8LM3X1GnuqMkbtto3gU7R3GYFGtlKEqBw8eNAC2NiOi/sAcTAI54h0KXzWQUWj5DvyfEhyA/QoFjL6lje/KTgATUdq7W1pfqbm4tuocILCipQrLLGC4AY6mdXm7aZtr2hFKIR5Lu7leAQdZk5ExAf3BYphJoQU3wgJY1cAhFUUFzGnkq/fQictMApxtbHN26gfuKAu6CI1PI0QGgqQbdM3Im6keb9R8xv2h8DLsUfwOBQ+03HQoVAAs16JdHaBgpIeKl8ahBggIa3PfOUl/aN/9WvqJWtfs2fG57yRQQcURUFXkj728ZfPAf4f3/k9mk5AKz3eQAAAIABJREFUgJt68wNH9LYTR5QdtlwAQ2VwMZnOKDMJAtVuKiSIZUaEmoBUx9HBobKMqQAxIhm40pEncCQEixuFLvzYbE5f/uozOEprdgadSdEuHuiI9java/9yXcU0KYTsW12/h+k0KGkQLBbxV0zcFoVhPcq1dZpqdC39HkEtIv6XfZ1CMSoA+4NueN13Ni7UMxHHtd8N9CDTVSZMQEPjRAFM3TMzV7+FALs4HQS+rxvAiMvM84NQs06xEuOsdDHc6ahSKJoywXnC9/v9juzTrIti32B6MgkCt7iZuNXwJIIwMZw7AY0NBXyo20okzN3hEIGlKfUKH6xFO7rw+vCsJw4aIXI0aeD546YiUCADMm4NAU4pBMtkc54ADfv9WwXwZ5++qF/81KtIgbhvaTECocIvHX/EBTCFI4s3jpgEabAlB4R0o1NBiR2/qXc+RuhYw/Avpj3EFwIEwUQa3m4K3oldewNyjI0N3GDGaEZvQvob3F6KDPyEa3kCAkqar1VtZcPGhrE1QRv8GIvWyDAoWzQGdcBPlHDHq7JlVDKoICmyfHOhHGfROG6ZDjnjIm88QfyBOXtAsoPYIASB4OVYKAfxDnzHWn3Wud5QC+IRCCOfp59+yoER80uLOnL8mKq1moVfV69edbfMWIb/EzfsgAsQrelEV65csXvC0aPHdN89d7nAZ/SI64OReoITUJnm0n7Mar2qAwcPWhwUbmSSV4a6cXNDTz/9jC5euGK+bbvd1WgYwgzoAs+ePaVdxobL8zpx/LD9m/G4ZYFaDEK4wxgUcKztxpZHiU6hq8/r4OG71WqzUnLabXVsnZTJ4/8afIuD28JUc7NV3X/fCY2nXT3++GNav3FVpTKG+NBFtrTX6Ghnt6VGM/CazCNHMW/pfPqbKoD/+vd/7y3ENRyFYVWyodl+BzRyNFB2OtJ8NacDCzNarJVUMGMB+SfjMRKwMnYuwDchP56oSDY9yJJ5vyBAcPwSSmSTShCfiaiTww8Fsy0CKaLD2gQ5jQUoseIWRBI0FuGkQyxYZEAorMFBIvgI5wtqTRK6uLGrMzc2da3dVS9bUGua0rmr67p2kzjMnMqFilaW9unogQPaP1NSITV2AbM1mGptp6XraxvqNZqqpJKayWeMmCSjiM89Jg+tnhKJnIr5qukEu3s7LlK59ocO79OB1RXzpKeDnsrZrOqVqosVmrYLl6/YEo3o4jYbN0goanZsudI5lbMFzc3Man5pSflaReuNbT1/9pTWNm+6cSRsZnV2VsvVGc0T75yB0xccCbBZg3dv5XuKpCmmNSktLi45gnx2Fp5w1WNuNt+txq6eOXNKZ65dDT60+CLQaEWc4MBtC6PO0LgEG4j/+Wf/t1fccPGD/y0E2O4fiITTOVEA53sN/Y33fJuW0y2VNPLvhW1d8NWF5tHWMDnR8dcc04NveETV+ZoyZeKHA9UAKgdHGVxtfFL7o25keRTCMQwOsIVFTRZ7a6eLir2kdlfa2hnpyadOOa3yuSdP6uDMonZ3GtrYbak5GquTSKozmaoFIjye2gKRETGe47g4cB/g5FAtFow+77G3RkAHhzZNf3MXG71g0M++z9QkgO5jczZDtDPJa9CxZCsyxuE8xxtf/zoXt/BrR/2Opi4oAo8eVNH2hGhCjFBnlMwFO71WY8/XlZ9DJe+mN1btR4CLqQC2sKKgDOho7M8bXFKY1AQRns8MmmYa3kjdz14LRcOcS4M/Sa8x9nLvZZmAsnEwcU0ZA/NxiwcMjzRW0vN5rNLgJPNLTUN87XiI1WYrEm5NjST7ugtkHGoT3txQO9L6oy+f1D/86V/5UwtgCpI7P/57KBB/713vdwE86Tf0lgeO6lvvOqzCpKtsJoReubkBBJpwhk7USQZ3igyUvlzWGhsX+pEg+s7CnNcUo8Dx12/VDmiQEMaXynr25Cll0kV7LDOVRhQ+Wyuo1yKUhNZu5ALYlAI0MZmixiOQ2baSSRySoqIW5DUTmiXAL64vHOIwiQuvE0TXThCRtzicd9MxIhFZXAOFWTq0uEABgYt7ZwEM5YrHjeON42KVmsWIa1RI4pTAPWNUNXKjgA7FmetchIjrHqexxQhrvKYolP0Rg5lMO7GljQplr/dYHBl5CQdBHHSwIIYzRTUS9NE43k6rZaIVilnqNqPWkWgvdq2II5rDIgekTHkyx+9EGikT9bCmhy6A/+WHPqUvPHfl//8COCC5gRMcF8DUfbHHJoUdPGA4ZObNRgWwUavoDf1GBfHXniQhbCMuu6NhcODcBMc5n0F04Xa6dAZyeAQKWww8atm0Ds7X3PUFIRFE7BBZCe8x2MwEYQs/48UO92aS0GBErZs10gP6y+/rQ2YSuIQ8H8gdFHhSezzC9PA+ZXVwt4PBY9LpZxSSHGIIFiq1GfPdFheDGI7oY8orOqcXnn/B3dy+/ftVqRMzGEYPsXVabGNCjOLC4ry+/KUvmYPJIsMW7d577tHCLO4SIRgA42o2x5mZiu2mOExIhIOfc9fdx/XIIw+rWCz4hnGmdy6v9Rtb+twXvqxnn37e6XC8tquXL2tz64ZurDeUz4/16KOvcQEcb0LkuO/tNjUeTDXpDdTc21YmM1K1VrAABLeH/St3acyoy2bgYIJDKzzxK06mAioB97dWy+vQoWWVKmwOAw3HbYv9qG+vX7+pS5ev6eSL53T67AVt7+BPGyYO/T4iyIJ+8j/8xisuSP7m939/pPMPjHEXwbEa1Z0+Y+KRkiA+06HQ+tUrec3Xq5qplYOdU2tP+aQ0WyhoqVzVfL6gWiqpEjgE8Z8CKWYjk9J5HB04iIM1IGb/eVKOeF42NM7CyHfXjZqLXUZMgfLhQtkzfOqxpKYjRIQo5vGsSFhY0oOvnkxrbzxVJ5XR1VZXjz33kk5d3VRnmlV7mFCuVNeRIyc0Vyxr7+aGrqyvqUshUKmoViq4gM9jrbW7o3Zjh3GLEnCS8yUVynXVyjPKpYsWnm7t7enS9StWc8/M1cwnRwA47nRUz+edWlfNF2w5tLm1qStr13Rjd0t2PSAZKl/WYn1ey9U5zZXr9tUuzdQ0SCV0o9PUMxdP67nTJ9VoNZQeT1ROprVQKGmpUtNCtWpkMcchkctpt9HU2fMX1O52Va3PaP+BA1pd2ef1Dj0oFrdw/zR7bT115qSePXfa6DT2EExpvAFZQMaILnDUolPDG/Y//9l/84rX28spgB2KAUWGlLBJX/nenn7oXW8PCHBiZLoVhQAfNLgAE51hV7W5GR04fkgHjh/Q3NKCJukQa03xiIUXiCcHOPwbBDek+Fng4yI4TNwYgYLKwDkfjtKmQew0hvrYxz6py1c2tL3R1vF9B6wjIGVsbXtXbShNuYJ644S2m21NGBXThCih+YVZjXB/AKnw3oT6H2/TcEBSazmEZjz0RA/UdoK3abuhEnHJ+YyOHjwQ0ucsgO5pea5oQTSWTqCeszMzFmzB/60WiwY62PNRktvH2g4KFNJpZQrlYLNFQQFFJJNSv9uxkC4OwzEv95YrAlzUtL/fnt4MCCOv5VuhApFdFaNpI1twQs3fD0WNwZNoTOzaQ6ngSEDx4VjcVJia4WQRJWPFxY1Hzz7r4rCgcJ5SwAz64XyiCQ4JZUyRcDiBg4x7zMS2btixec9NpvXpL7+of/6zgQJxJ80hLiS9vzuhL1rxiYT+eygQ/+C9368xDVZ3T294zX4XwCX1BWqfxNEjkVApX3ABTLHfYS2OB8oOx0btee54nH7nTWZUPLIGM491NPL75aIvem/gPg6SU+3sMbkoenKIHqaYL1jom88mlEDIPe2znfleSBK6M8IONQAfvPYCtpSp4KgBSBNTAb7m9VicCQUuNI7UC3w/U9O42OTasN4p6ACTgkgvFI8gwBSFtqGkAWCtgAhXqrfANyOnTKei+aTRU3jvEc0oXwyWZXF9xeMhyo5t0WL7S4vmfK4kb+1/cZNhr+SoePd+ki8Yib3TWs1fx5I2WqN3Uh9i8R1x7DRh7LHmqSdCcxa7RsTvCemHMSvA5yx6BxzEul3/KRUr4X3qDZScO6Sf/OVP6fPPXtH//qqK4L6OAsGLD51YxOsw+hvEJKgsHSlJVOaYTTMI4PiaOSVRARw/xp0X7M4FFW7GIEYJ8hBGoOHG7xuuRxQSFjsVgmkSRmeCtZlDBnCSGE1UzaZVr1ZcoJSLuShog3xtkrdCyYrvIggvHRw8YQp3djdG7byWeARN0cFGifk0zg38XhS4bOABEeaQDDnlPAZFSKvdsbK52x95EwKN4k+5Ujc1AlcIDLGvXbvuguPYsROqYFNCgASq9mLRCxDklwObhewOqd3WZ/74D/3v48ePB75aOq1HH36tnTT4PIiHBb9wCuFTT4Y6feakrly5qAMH9+v+++/1GHjfvlXNzc8and6374hS6YLOn7+oJ594QhfOnNXjX/midrY2VavmdPjIqh5+5H7de99rdGD/AXtcvnDytL74GNZme7p+dVfr62uamQWBDtepXlvUiaMPan5mxZHNXMvhCNughLmtqRRCD+ySWnr+hT9Rs7Wp173+AX3bt71RyyuzajZ3Pd7mZ5XIqteb6Pz5q3riyef1zLPP6+JFuIgd5bJV/cS/f+Uc4B/+vr8UhJ0Rrz3Ky4qQ4LDm8aNGPS66YMIJkoxkcdQIIoRuv2vOcDmV1lyhoJVqVfsRSNbKmiumVSDxbdpVMtFXGs5vOkKEU0QIIzpjWhFEAU5QROgXNWgItVjfdwpWWCjwJqFGaIrtX5iEeOJh038CNlLqTZNqj5PaHkz04rUNPX76ks5sNLQzSmuQKWnCNRimlRE+zxml8xTSI2WxHyKlSROVIhcIqvdUsaSZ+SWtrh5QrVTXqD82peHCtas6deGc1rc3NE1Nlee0G4+UHg01k8trdWZWBxYXNFst+35FqLPXbbkALtbnVZ9f1UJ9XlVit/sj+8DuNJta293+v4l7DyjN07O68345V+oKHafT9ETNKIOFJIRYAZJBERmBscHYZ8/xeh0w2IB8WNtrDBLG67C212mxWVhjvLvYrGSBSIogoTAjjXqCZnpi5+7qyl99Oez53ef9V9cMMqvRwFBHOjXdXfWF//f+3/c+97nPvbq0eUNP3biq65s3PKiKkT1sESB4vlrVoYUDuuXQYa8VCskQbuXUmp2zbq9ar1uGxAArhyv3K4NVBK9cvnZFa7vb6kzxoAz3GlIuKSTt/+uiMnap2MesyNPf+of/5I8UAFMdhQ10MMDlzqb+3Nu+UYvaVI3Rx2I5eSfD3sThBHNUqpc1tzxvb+CVWw7qwMFFD+4x4Eg6GvsDbWj2BNaadXlYaNlnFtAYVmG8R/YuOje9fk7nzl3SBz/4m9rc7mtzo6fejnTq5EFVGjO6fH1dO7sDlZvzGkwLura2qTz71SAAwbETx7W7veX7fmdny4eijS9G0AbM8OXsm0qXBP/dSjnvWPmttS3N1qWl+Zb+xKtfaYCMi8Co19HiXE3geKeDMXgHEAb89DHpZy7AdLbvCQMPp5aGjRoaQ1sHEq3s2O6inx/9p69JmsMIsIWOFqQTjCCFAR0FdLicPZmMgcXAHm12jbMEaZT3uChUMmmEWWG3oIlkroRzQQoMgHlzS5tiJdlY8bgZAN4PopEMsJ/C0bhVTaqf428Z7Ob8DWDPkdbp9ZUvVILYKRT1ic89ph99/y/uAeD9pFQGTIKpvvn1fADw3/yuP2MN8GD3hl526xG9/vQxNdVXrcr1JAETd6eGiuO8o5B7DEBNhgbAzFRQOGQA+FmyDA+ThZ0XiXyArUyXupfoWC05XMNe45WGATDL2kzkZOjQoBZWU9ORqqWQqWD7df3Gxt4QZqtWdjodon86tcgbwTrZc0UHMrmLpMQz1yNJAsF6u4mXUuFs+9f4b1uB4ZBSDi0uQ/y8F88pYdNXIbaatNCkwU0aYP4dgMg9yj00Mzfr76w5ComQijBIGMN7/JkOsvFTv2+LVdY074k/83u8f7rGmS44HCQYro3Xmul/eZ0Ae343Bl0jRCPTNnNt6HJk0k13QrCSTfKJLJkutMmN6KQka1N3QJIW2a+1G0mmvd2uyiun9ZO/8Nv6xAPPvLgMcKYBzmhyt6V8UbhNQ55gXR0glyach+CQJSBk5u9DIuEKKmk94mLsk0UkY9f90bbZ80QyElV4+B5mXxGoEVOzfrxMp+TFlxdKnqq1w0w+k8pSUKteUatRjUnfeslaIHePbEcTGwVTujC45M2bgd6necksT9j0wl4mNptalSShQhycDCPhIUzgARukyx3AOoMqPbcTuT4MijAgCEOKThgZwh133KmVlUN7ejAvcrQ2qZKyT+LOjpozMzp79qzOnTtnuSr6XjZKFtW3vulbXHF9/vOfc8xwrV41OMNblYGyx594xo/5Da+5R/fc8xL1ex1v+uiLVw4d0aHDx3Xq9O06dPCQdjY39MSjD+s//eLP68Izj+uu20/o4MF5u0y8/BUv1dzCvLr9oSUdjz/5jP7Df/ygPvqxR/TUpVVhHezzIl+wX/DJY3fo4MFj9hFlU2ESPE+MKt6haC7xm+1v6rOf+4TKlbHe/vZv1UvuuU3Ly7Pq9XHbYFqVm4XDB+usZeUrc7p04bJ+7Vd/Qx/+8Me0szPWj//Ln/uaAUkwwBQMVoo7wCEUT9GJ8HAbST7e9ILzhxGmHRsWOOE16UQiXEgmI7d8Dy3M6PjynI4tNLVYz2umNNZMcaR6bqAKjEie4TgM4asqlMmHj2lc2rSZd7Wjvz05HwCYrgr3kDsfADWGcmADHfSC80RojWHyBt1+TJbnsB6b9VDc/U9c0CcefEKPb+xqA7Y4X5OmTU3G2CdRWAKUJpqrFXVwtqXl2Tlr1HAPaC4uqTo7b1cI5Aq7GztavXJNV1dXPRh3fXPDNoigjhGtSPTZBGpMJpYqHCb5kES3VkP1FlPWZU/OV+pzmuQq2m33LMHZ2Ni0LOfG+rrWt7Y1YGgp6W9dGExHMRMwHmlAwVdAFrGg5eVlO67UWi1bP9UaDR06eouKSEC6Pd3Y2LQtGzrhS7iwtNsxgOR4S5g02CD2grDNgvm1zZ/BVJpboG2fK+rH/sE/+prXG7/41UggIBNuSiCCAc4AMEOkHo5kjdpDm314LDBdmaHghVktHV3S3a+41wE7uEWMJ8w0hDcpen6DREt9Co4YRrOLSX+Ayqo6uwMHsRTLLT300BP69d/4pC6cv66nnyHsQZpbwDN6Rt0+3THIj4J6I2KWh+pj1j8khlpaWl5Wp9/x8AYDNKzpOpp0dzZwcRlpYX7WQ2yTQdcSN2YM8OI9MDej5YVZ3XbrSftt8175ueVFLMbCJYMhXTOoQ4Z6AFkM3qDPLVhHDMB1AIXTtcbWKOdKOJ/EPcW+RHQ8CZ4ABNhIrm0c/iWfP7ZESgDM7XDkeIm9zRwCMhDh14QTwL4ABLeEU/w4AIJzEi9f/26a2OYMzTSd2WMBqsxGp0EiA2YKnmm8bvSr/PtkHGmdnJZIkeJcQK7B+6GSohMY8o9PfeFJ/dBP/B/q5mZunqv7Bt74S0D/fnb4+WiAf/hP/VnlpgONugGAX3fqqJoaqsbZ4JjhgvWuRdjZ4Uh9CjLu6UHc1wC1DHh5XT9HSgBhxHnIOZmBzqwbApAqVgtBUOXwUw+XBX6HYVDWFsCXfZpCi8+yvdvV+iZplGX/HAU23QAemzPdADgxzJYs1EM+ZedwuoOM0DnVFpa9YHCeDa1xcISNX95ab39WyW6MjowBcaHoAbXMGmAKEwzTytAkkrdUGIHkKWC5b3kNkHHsX8zo8P6zgbZgrdNAXq22x+Ty8x5+w8M+yRgsR6nV9qzOSJRz6EpKnfNgXR7/975BOs/Pc2e/kwHcrFDxZzXo7wHs+Pf4DPmyptjTxKHeC+/7kovBTDLURbbX6aqz01bj6B16/y9+VB/7wlP6F7/xx6AB5gP2IkspS5kQOvS/Ke1tSohEAr/jiSswS2ITA2zWJul5uBC0r8P6IRlN7xMCW+IwiUqYhYInHD9dKWGXhCB8FHGWzvpMxsnWkYTnHlTYlPhWD3aEzCHY5PB0Zein1Sx4AhhQjAUUBuewwGhOyhx4E6yBaDcl8E41Zv/J+OB8Y3S7DjCgXTockW4VN3OxWlOnS4VFHjY9Byp6VHrcLGyMtKfCo5D/xq94ZnZOc3PzOrCwaON+FokTURpNa2IAyRcvXjL4rTcbesMb3uDEtmur173pMSC3ubnpa+RWniuzkTY313Xt+nUzX/fefatuOXbULEyZIUE2XVuYlH0TTXAcnQbzuNBq6KV336kafqPdTW2sXVKt5DwtjccDLSws6MSpW9WYm7frw+6woe/9/vfqvgfOqVIt6sSJo2o1Wp7wbjXnNNOc06GDh30YMSjGJgg7jaTj/Pkn9eVH7tc3vuHl+s53f7tmWoQp5DUY7KiQH6mM6wenOi4QOTb1pgajgs6du6AP/dpv6yMf+ZR6vbz+3guxQXvPe/ZpgEMCEWEYAYK9rpIeHfDrDAevA9p56Ji5dqFbB8ByXSmuCtO+J/gXm0WdWMRGbU6nV2Z1sF5Uc9JXadhRAaCIBAdvyqQjs0dl8p4FhIUBetyH7KZ2XUFrnzoWrHLabIUSKYZtDUYDdwGqbDbDCUYU6nXwEq1I9TndGOX10JVV3f/k01rtTVSuLarTla6sr2m7v+sNj+n6YwcP6a4zt2llacXre7vb1dW1Na2tb6mP60mnr+lwbNeGnWHf/sUe7iMMxrHkRVtv9do7ymN4X8xpZXFBRw6uaKZVd4E2PzenUqmui5dv6DF8szc27CfuiBtYN4aPnJQWNlIUrBz8KweXVGtQGG7pysVL6uzsmhmC9aWFB4tGTDCpZTfWN3X52qo2t9vqOx6Wbg2zCtyVePHm1KhVw6eyEPuO9wzei9O10NOHow2MO+Eyf/N9P/NHDoCRT+ECUdVQjSEa4DdZAgED3O7BhlYMIGmRkprGfd8dddQddtXPDbW4sqhv/NY3amF5nm1IDOewt3BY99ocuAEO8jiYDEZO9dvd7rjIt73hNKfzz1zVeAobXdDlyxvqE8VH2EKu6Gva6Q1Ua81pMMrp0rUb2mkPVLFNVQQiWX9YRgaAsw6mfejnRh4AbuBKUilpplnXN7/xG61PHg46Dp9AqnZgtuVOC4EVFD0Udo4Yh+HNh3yMAh62CWccDmeuw/b2dthOlehmxGBpBuZ8l0aFHjpFbOaw1Rv0nEQHi8VB79Yt6WPFiAd3d9AsL9ZmRXV7PTO9mUeqh6ESIwag5XHc9t4ngYjfL1kSx7mBVVbGGHOWAgY8RERRnQBXfF4lS1T4Wd43nZqdrc0ITRqk2FqSXTgnYUCHMZwXSh48cplJyWvQx56xYBu09/6D/6Refmav9R0dz5vpZ/uH4Pj7//dDv/pVr/e//LbvUqHA4bahl585qtefPq5mfqBGFSkBzP/EALgw4swcakATixmJ/tBDmvZ0RjqQmPFMQuJBsATUjQD2FSR7Q/NTrlPPAS0zM3MeXkSKY9CqiYOb2IcmxE3bxq7ia8TrQFbk4cek7eV5ueb8e4RXxABldAKwc0vhFAR/4QMMAZKG9zPdbSYbdfQzUha7c5S9xgCyLsBKZa9l9lz81nNoydG/ps8kl8DtfgDMujO7Ox1rKyWm8h7dXaGTkqQHvB+KBd4H/w7Q5v7JAOzN6xZkJbgDfGKAaps0POFvSkAyCUoA6SAFQuMesg5LJSbh+pB1Pey4laKcveb7EdHNNaHoA8shA8JRBR01rko7W9ueCWgeu9MA+CP3PfHiAuCXHzs69Q2BT+Se9jY0wK5g0FQldB83b8ZORcJSWKLxuwwQREsgbmp88sJLkw02HBjiYge3HKB13zrfG5WLxcTgE4+zf3wuPYbZYabro0JmAXFgcoB6mInDLLlIOKCgktMcA3ML896E0Z6VyGPPjcwe+xXR/qZNbYuSgqsSqntsymg18LqdykKFg6ehvQDjdabIA0sjGFrxHmrrIK5B6KRxy+Cg8LRmpaGjR46bMQHozrZmHBV73kNDG34uZA8LS4txo6XYSsA4A3KEVnhz3N4xo3GZgaDrqzp6eMWhGvPz4VMMA8ONEx6aAOKKNXtbO1t6+vHH1aqW9ZLbTurUsWU1kUOP2irmyKkf29MT3fHhY0c1u7Boln67W9OPv+/n9bFPPaSTJ0/r8OHDjmlmgp+bjhS6xQNLmicFLx8JO+NxT4+dO6uHH/q8drav6vu+7x36zne+xTY5xQLDBVi8dHyzVhydyOfKoEJFjzx6Xp/+vS/q45/4vK5e21K3m9P7fv5rd4F49hBcSCHCEeLmQJxX2946itALx2hafWPHYANmPLHpFLjkyZEVN1AVGysNtVTN6fZDC7r3lkM6dWBWs/mpiiMyz2GcojDhMemgUZBFjG2kw6H7Zflw37F+KK54nSOsstCZs14LU40oWnh+D3sC7oqq5srKj/Ia95EMVTUsVLQzkjaxlPJ1rerC1VV94ksP6eFr69oclzQoNDS7sKzbb71drVpNN65esv80Tgg9Ir47Pc2UG2pU6tod9Q2ccYLBP5gwDA4fwi54vdeuX7NVH+tzYbalQ0tLalYqWphpaabeUJXY7MFAl9du6PLaulZhd7wxFlQtVSyLmKnWNVtvuFhtzTU1szCjQq2k3qivRx87p4cf+rIlRbVGza4nrL3dTlsDrILwJU/hBByGcLqhu0QDOlWlUFa90nDoBwxweK9ymMV+x3uma5HyAf3v7/2ZPzwJBK/I7gwknSWJGTaLEHeDMQNkU9ugff9b36hDpV0Vhx374PI6kMeEdjfKNbOd1aLaw466o66++c1v0okzJzQYowOVqs2mhrttg378Roe9oXZ3drW1sW1/8t2djllgb8CWg1Hc8fkAoFns7B9V9cE346l+7777tdnpaHsw1k5/qF0GmCwFiOmUPSPNAAAgAElEQVRztLff8KpX69EHH9B02FfD/soBYudmW1pcXLRFFZpLBqSc9Gl7qnClIDiYBoj/3pG/SZJUqpg5zYCiGWAHffQNeIPBjeI160BmcrE4cCBihl4HEZgUIQKEbzgkJfHjBs9pUCc7p3gN1u+muNqMpc2cCMzSFkoGYXTx+AIgZDGyPgvtZ06hP3Dx6u9JEgFIysA5Eo3M/eAm68jfAYYJg6gEwJ+kaxMu4i4A7QiRpzUN+583S5wxwD/20//REogMxOxHt7y//RIIHv/5MMB/7Z3fo9Goo9KkrbtuWdJbXnq3yqO2ynni1RNRQAQyTjO04Wdqbq8jgWAnZRjR9l/5sAvLAhiy68813c92ZuCda8zgFyyyixfuoRRKZa01nzHOIOy7EEGe5ZF6w4F6/aFJKoAtBMSAMz0Fa2RDkVxLf8bIJkkwnUJg4XeLvRuyG2zNQr7C6/bZNzvjzw+nBq5jgGqS+QLA89jusCFjsftUEA3e/dIcyqQfjKolPUgWqrUA5IVcyBmY2UGiVwlXCPZcfo7ni2uCM1VIRwj5GvdCg5t3SxMz+6F2220/FuuBMBYsVLPBtqzoyNh265xTlzrwT3SgeA50wBShewWnQ6JC0mLMg/MVrkEjgqSUhjXRR4dnMvZ43d2e55jWrq+qfuSM/vEvf0of/+KT+mcffhEZ4HsOHbQNWuSjRdRwVNKZD3ACrUkugCQi0/1aF5xs0bILEXrhEO+7lZtArFu56SswbbJ5eo5FmteCAXNYNjgXfe+nU1BHpuO0j2o2HEfSU4KitleK/95LmyNlrl5Ti6jYck5Hl1pqoYN0a5QWHW2zYfIw5ibCB7DjlhRgEl0dLBJg0sw3oMQ+lnGG+BmtFY5qnLYMFRYDd1wvmCj0YENSYIYTpwKhn0WPRqoVeur1jQ1fr1e/+uvt5mC9EUwUVb4rTml3d0eVMl6a21pdXXUCHDrHmRYsbNOv8cjhwzp18qQ/Q6bxae1TdXIQTAt5Pfjlh/XME+d0bGVRL7vrds3U8mrSDm8U1KxO1GowjIEucOyEseM8Vq6o86tD/cy/+qAu3RhpZfmYWZNOD09PJmhJvJvT8tKKU7zmZg/Yt/ORR7+k8xce1RNPnNOdtx/UX/qL79KrX/Uy5ZSGFaek/A1UphVlxjynUhV3jJF+49c/pY987LN67LHzKpbnxHn9d//tL+zfw5/Xf//An3733lpKDe/0+84Av1mAOQUx+UsniOz1DYNmE7CIDR8z1GMQzDE3Um6EJ2ZXrdxYy9Wijs7WdWJhVqcPHdTpQ0tqFruqqK1mDVsxWNWBdet4W6NrRJrjAZoUiRVQjHsMvf2IakokflGEDtHTYRFH6w32jaEfBjaJahyhrsc1IB8tasJcKEDzeW11+/rSpVV96olLeuhqW9vTuvKVWeWmsE8BRKCSYe+xoyqhjRzQpiurNltXqYEdVU3zrXk1a02VGeqDCZtM9TT64CcedwoYAxyAXyzMFupNHV1a1sH5lodThvmcLm9u6qkr19QZjVVrzGq2Oae5Wkvz/L81G/Z+DH2VcupOB/YnfurpZ3Tu3BPa3tn2msbTGo0/8h9YT4Csm0OTkQ8n1mO4sbAZjzUZ0WWoa4o9n/V2GLcDgsPoHQ0t0pIIqoil8aPv/8fPa40994f3SyC+EgDGso6OTAaAG8OtZwFgGFgDIl4nwS3JcjKP3rWUV3fSJytO977yXh05cVTzi7P2zrb2r9dRe3NDw25f3XZX3c5QE54IhpKWK63jTjd2fvukM5BHUhnJmWgZq+qy5kplXbh6Xb/5O5/UqFDSte2+GnN1H/YxxNLTbL2m737729Tf3lQH3/FCQfNzzbC1qxR9WHrACEsp3g8SHkB9Ih+CeacYie5K1mrlg3DnijVshxUO3YhuBVhkwDM7tH2GJWeBbMDUbeNysFNmthjSHRPdncBTRshYhhB6XjsPGBRHgtV+mUD2HLw2BgQBH5AFGTjPfFo5G2kx+xolSy9AGIADLSd/D8Dw8/lsiU6k2Th3EkOK6Eh1wto5W8fxc3Feh1csBQAgg8LQHap8yfrLz549r7/8P/1b7U7R4yfSad+QOn+XSSCy6/18NMA/9O4/o8mkp8K0rTsOHdCb7rpVpeGOw5RI2vP7sFwRl5a+irPB4lexF4VJTQ4afF4Z05gBumymKGMus+Jmr/hAbw3bWa2pRqAJcpXJxEQSUhmG1eg0wP5CYhEqYRs5GEkTmhPbjnkYOV9waz5j8SGruB5Y5ZmhTushLPYq7tplBQWgndcfLi0Bvimk+Fzn5mYCA2XyUAbrAcMwxGiSu2QK5BwKQmcKyzhLUbN7HKCeuiDIdeKa8LlHdzBmo0LTz3tHDgTbCtPsIgvGGkY6FQqWB+FBnTy8IQkCOIf0IxuQy5h4ZCLZQKeLJeQ8qYA0ysnMEvxvdOTjO2vR642htyQb5T7gM9qTslIs9oOY297YVPXQaf2vv/JZfeKBJ/RPPvSRr3rP/aZv+qb9DOnv+70/8B/56f0A2BtHUqggsM82DIdVJADMhbbuN2mFwxkiblxLITKWIrFrBsRJy8jF39s82OT8hwCQGfjme2YJbgDo4IFwgsi+LMsAGLAQ01/HtHwaKPKGDlSJGMNMHgEYJtChWpQWkUc08Q/ExaChCr6RSCEAieMYmLMxfhoWgbL3FDO2YrwPNK346bpbze9G+5qbyeCXQTnsv+xDDBCOoUGAcLcTcYiensaeBYsd2rONpg4fO6YTJ0/5hvQMMRq2UUQjehBKyEV6Wl29pksXLmp9fctRzfidEklIiwXpwste9jJXmk8+QZrXmifnuXl7w67uv/8BDXo7euW9d+rWW45osLupcXdTC7NljfubOrwMU15Wf9AzkFhZXlGjPqftYVm/9OH71R42Vcw31OmNvMhLaKzKU80vzKtao2qveuDr0sXzeuCBz+jJpx/X6TOLesd3fJ3e+IZXa/HAnNtPlRKt54mn2wuedOGTxXe2pEcfeVo//wv/RQ8+/Iy2t7DsaDh57qf+3S991TfHc3/w+7/3XfFXrsCy9RT/7cIvXOFdBGVOG7GusnTEaI9nsgna9xRCqStpBgsv0gKHGwzTsK9afqqDC/M6fXhRX3/7im5fqakw6jr5EN061mvTUd+aNSbjYevM8rGxJZ9g1lO0nLD6Q5PMOqId56lMbyzB4MVgZpFDnM3REebZhupqSr1pQVf7Yz1yfVsPPHNd5y5vam176OKC4gNtHbG7AHtcQ2YaM1qaJV3rkFoLM06yoyNSw4+409fm+oau31jT6uaGNjq7avd76lH1056dIkUqKj8ca7nV1Jlji1o6UNfcgXmVGjPa7o+108UtpKK5+SVLaBj0G/aHbuetbazr+voNXb1xXavra24XhmkDQ2wccn0JiUlhYg9ctP9Li/O6687b9HWveoXOnD6tfq9rX+3f/fTndO7JVQ2nDQc/oOcOe45iCiqIgg8APEUKkZj1H3sRAXCD9zHc1vd9xxv2GGBaMZYvJMkYVnqBV1kfMvgd5caaW5rTwvKCztx20kX6xuaa97Kdjc0AAMWKigxIcX0JMOp0w15plB2sAF6K/HByYS0Au3bZo9g3RlN94MMf1iAnrW4O1ZwpuavFnjbfrGr5wJxe//WvVp1Dr9tWkfNg2LddHqyVzRqQAZkcYUAohnpHicnNGn17QDO5H9TMgEWKNADYccLJ1sn6y0pYVXF28Xi269z3Z4AuZ1M2iMYmbm0urF9yZfB5YjfJIG4yXad1nLnoKmSWUYZOqT3uNrSL9ol1mtbwpgjZTKvK7/p9jscRUTuKobnMAYJ93TpYR2KnuO40mGlwBnpxkRAsODPiPmsTAGYfsGQvH3HLAGCTCKWKfu+Bp60BzoIw9u+HmQzCYTz7wPHzZYAFkTHt6raDs/rmO04ZAGODRsqrff1Jr5sW1WYoc6au4XioGnst3VUHTESxkX1+/gzTMJeLkKQNzq6niyhYTwbe0pmfaUwdT59At38GIEnimO3r0qAiZBf7h/d5cEvgnJAt3JTRZN0Fr4lMIgBmsUQl/HohAmxbRkEDu0qxR6BRI3x+s4G9gCOpS53YYK+B5FkOmLIsDtwwGdoTG3nLgYUFA1534RMrTCHHfuBrRKy6TQEIs0CyFd1Djg0HZuCLTpiUg4FGdoJh3fkepPikALYMJ1jdTJsb8tXRXicDLJMNZmY6eHdssRmk3sIS1kA6PJVxUOHxcMey5V+hZEDO/sLryGQTA+RdxZI67W2Vlk/on3/g8/qds0/pH33wt77qM/4PDQBnGmDeDDceC4OvvQos2bOwcRjseUOL//amkJjhqHYC3EZnN2QOmVWa5Q9ZYIZjbtOGnkIv/JzZj+xjh5+L5DMAHPHNGaBJLF56crR9UO0ww170jrOIplcjJ7Xq0hw+wjM4SOBqEHHABTLZmaas4N2Knmhb0+HIekvT/qSXGIBMXM2xeLOqKVMjO7M8McEuHtgok6dxjrSecUQAMljndgl+lvWmDh06rGMnTtgkmvYska++mcwg1HxxNjZv6MEHH9TG+oZmZ7C4ulVNsunbu9pY33RgxvLSsq/91uamH9+6oWpFFy+dt5frweVF3XbqZAxnTQYa97dVyWFPhFVSz6lfNbyWlw9Zd8fhOcg19flzq7q+Ndaw79BflWEJy3mVq3knzLliLlac7vaZz/6uzl94RoeOzujNb36ZvvmbXq0TR5ci3ng4sp8nrd1ShcGyKJTa27taW9vR2Yef1C/9X7+mG+sky1TVGUxUrjf09/7N//lV3xy/DwAnBnj/33vleBElr2pvVBGQkW3MsVmyyqhYQxIEV8pse2aP5yBu/y90vbyfKRsXB15eapamOjmb16tOHtBLTh3T0lxL1cLUwRuA5Py4pxpaRgYH+8FMABw8hOo2Na1hkECkZE36+LoGK+0NMZfTIKwNwpap5Hn4eN0UqGiJpwX1J0XtqqidXFFXt7t6/Pw1Xbu+LZEiV27q8vqGnrq2KvKLhmjlyjWdOXmb7r7jTg+0bWyva311VVur69rZ2DKzyOEeet6pxrSvE33KKyD5b9zpKz/sa66R09FDszpylATBgtrdoRaWDmvp4DGNpwWnum3ttG39d2NtzSb/tB5pNzrJzda8tIFHtjDCm3l+hvSvFZ245aBuv/Wkzpw+btus+bmWNapMw7fX1vTUuaf00U+f1We/9JRW10mBpGirG3w7J8LDSuwOuGpQgAQL/N6f/qOVQOxngAHAtT4A+PU6XO6oOGxzcu8DwLFGQyIWg8HIILBFmxTQ+Zd0/MQxSw/sbJObakCCHGAWN5EpOuuw6xr0YjochxPv2V67HK600KNwnxaKwjFqgiNPLq+rN9bUddhCWbudngeJAA4rywvuizDYlhsOPHzEcNtue0uVBGLc2DOhgFQuAAe690w/aLCZWYCZVAhmE8FRuFnEXRtazjh7MsDpWFVLvGCHc251Zz+bHSEAYLNU2K+RkJXS2DLmk+G3/e3cTMfJgWFAnSb1zcKm+GP2VNgu/j3TCGdgKnt9Zj4TAA4CYrBngZa1yvcD4ExfatjLIWFHgZsAmLaTwRRFRU7a3MZto+R0RNhA7iNrgHN5D8H9+M+EDVq2ZqK7e3NoPUuCyxj058MA/9V3fLem074Kk45uPTijb77ztKoEYZTwpS+qWaurVCirPM1rY2dbuWbV9zEqXY36Pm/p2mSMe/addQlIyl6zJS/JZSrTpnqANSPH7GEYhIGbZ6zjtI/HoHE4qFrDitSmWLT+2JHgBDwlrENHNhtgy/Z+fhMQTwgG5wKa70wHy6wLBQx/BoDaMaFWdXAKRJTXUHKx8ntxoNNN1409+zUPPOYCUFoSFMOC2KeNcHGxG1byCGZYzedPeFbz2lkidligrwougQmWQt+Plpx7jdmmve9hVQrdGcRlrIlMZpQVgbDb6I9d5KWIaD6bwBNVA3aHteAJ3u+r2409hX2E903wDZ9ptVoLkq9QNEMPO247uEIi5TptTecO61988PP65Jee0j/91Y9+1Wf8CwbAWRDGswFw6K+4KN5kkgQhqxqjzR83aFiIUfmG0DkWK6xwuEfEBnRTu5tR4NkyCKwaFmfZBvTcd/9cvi5eTyLxwiY1PF0TEE4knoGNh4zMJBuiGBQAKsqw3QY68Vu4RVSqmFaXVSuXdHhlUbOthmpY2fR2NenjJIHeGA00yWXx/GiNAMEjbiSmlFM1G4VCGsvLolDNnNOmLYXujxZF0khTiXWp/EZjbdvPkRz6kg4fOaZbbjmmhYUDti3Bf/Whhx525Xzbbber1Zxx64uKH43vlJQ635Qjm32zIJE+3LhxQ88887RDBI4fv0WHVlbsF8ow3bjXUX5CS77jocHhcFf97o7BPgN7MNMzrTk15w/pmdWOrm12zNQRGVool9VqNnxDOAmsWtblyxf1O5/8hNrtNb3xjS/Xt3/HG3Xn3ccldczcRfAEPqD8PmL+qUadttau8xov6sZ6W6trHf3XD31C69tQHk3lSlVrXn/iX3/tAPgHvue7fv+Nta/wem6RRQFl/90U4Z3zcE/StdvLl40j1h3/j6IwWFhPBTuRJZ6ygK/wcEfz6uroQkt3nTmpu08f11Kz6mGn+VpBjeJU00FbucnAk8wcEDwyw6UOi/EBN7UNXm5AaAfA2bthOLXAUJiGzmuKly+T8g54MLlur9f+uGgPb5hDc2qYvndH6kGmlmf0+LUNffSBR3R+p6f2pKT+tKS52UUdXDpop4719VVrR6O7QoszDYQkYp11yxVgT2B4lPhvNHjbG+taX7ukRj2vpcUDLgCxpV1cPqzW7ILWt9sGWDudtlkiy6goM9CvA1YKMstbYVgyP9XygVndfdeteuXL7tbJE4cdjkMACWlhWfqiPW8rFWv2+7sDXbq2rU/d/5g+/bmzunJlXf1B6M17fQ6YojXoI4C2N4ZIgPrR9/0vX/Vm/JV+8P9PAgEDzd41nORUz48dhPF93/E6A+DSaNfA1NaK/hDjcI/2fN4OBZVGzVZzHoSaDGxLB6g9srICzRZhCgCKHkUD/RUO2WCU2XOZc/BWatkBsq7UySIlr1zR5qDtFY8swvvPdscDh5trmzpw4IAPTXS7TtQa9ZWbDjUc9Sw3s5OKQ/UcxRkAODHAlnQkuyjawcG2pgPZOsMAyHgBFxmmnYQsziDXM9AhgeDM4NB3a9ngIPS2fME6AWjMypYjhSsDwEh2eN6sVZsNV2fyCUCP719qTg/0xmt04ZtYXWsxi2ERhUwjnjfuB57LUgi09/m8mTf+DAC2fpNkuPT8meQhWMKbpBPnDGVlnLbJAxeHBw+F8/pJ5ARohTtNqMM5i5BGlPW5By/oh/7nn9tzgcgAZQZ2stedFQFcs+cDgH/wT32frSI12tKp5abedPcZ1Zl1KAAIc+4eWWozyWm7vSs1Ir65AXDCqqyOu8mzvzKAnkkHss9j/2sPSRDnd6wXXFH4nOheASS5aayXH0PRRNHoTjXhKbkoFM3ep/AtAJsLwFRYermmtNhMu2u3iKyLYZeDvGpl7r3Q1NbQAc80DDbMzDLYn9ZhFCskFcZ6zSQRWbhK9nlY8bIXzxRdi5DA0AlOLiC5TGYQs0i2XnWnuGhswjrjXmM9xhpmvwwQ5D2Ex0pFKY4/BMmwVlmPkHZZB4PrwwBfxBnHmmedZoUI531vt7PXjTFrPAjmOLK5pu7WUGj63vJgYeiwh8jREvDmOvbY85vL+te/9kV9/IGn9M9fVA3w4UNxvLM5JWASN0TSBCfP1NC4Zo4QvsaWDPimRe+7t2jCJQLG0gspA8ApVCNjhDPdrGEpFQ/brFu4GSMMg3qTAk7S4L3GtTWa+xjipJZKQNg7esgr0qQ3QIKFYGaO9gkWHXY9ssAjvcoYTAJ8HDm4qCb+r8WSs8TJmmfanmE7py1hKp2SVNCx0WoIVwuqvoi3ZfAm0uSyxAP+m39L1yvOBT8/14G0tm5v4Alea4I3twyEm62mZmfmbanGYr1ybVV33H6HB9GoPF0hTjECR8tDNGHJTBkrEa3wpUuXdPXKFXV7XVdijVrd7M2hQ4fs4nDuy4+ovbWuerWo4aCr8ZD/x3AFxvPNRsuHX725oFJzQZ3k7tGnfamcdb8MQrV3d7SxfkMPPHCfNtYu6k1vepW+/du/SadOHVa5PFV/1FauiM9uWSXaJIysF0raWVvXxuoNXbxwUbsdUm+KBsC//Cu/qXaHT66hfKmmzrCj9/3s1y6B+PPf/T17KyqTxdzccH4/fOGmNQCOcc3E+4YXtRnjaD/4y6DX6YYRHQ4bSnnjgi9pG8uTkRpM7uJNmRvp6IFZvezWW3T3yUM6slDTTHGi8rSnIn6wHhRK/DKDeLSW2VSR3XBIQvbCprkVkqQOaajFMiV+qFxUHnadwYMCST3hIwzIG437bPsq0zJkcnww0e4wr7VhQV+6uqZPPPK0Hr26rV6+qmmeoijcEhgaNSvCJK9txJK2Hh2eE+zyajZYr3N2PcnkPecvXtAj5x7W1vaG5ThzrTlVyjVLgbZ32uqgx4Pd5Q3BvmKjNx06gnq2XtWhpXndcmRJt544otOnjunwkWXrDAFH9VpBlUa04/Bv9kGWYtCNlrj/iEAtNXV9bVcPPvyUPv3pB3TffY84/CEH+11AyxytcTPYdoWY6Mfe/w//SAEwkJRPmZj1DAD/2W9/rY5UugbAZio52OFYYSKxCWQqHTDmNn7B7eVqHaeIofq72/bWveP2Mx4u7Q4SiMa2EauzHN6kMaQCGHGqWnIAYh/h8wAcov3GBYF4Nw+hjSmgpup2h6o3ZwyyPEmPZVN3V9VS0YAGIDyCCQZQYxVItytyl6ONS1eOQTekO25H07YOkM/XKJPD2RmEQxPD/5sDbhT6HkJNB7JZ1KQfdvs8pVNlukwYNINhADB2fSRhNfGNDY1ipjmlKPB9nDqSBuiwioRrpLjjDKRnoMyFiDswAUDCvSFANSwXgBeAnAFgrlfGAGcAOGMabRWHZjgBYAO7CY4FUagigfD5m/RWXF+2G9tllfIGG7TwSS4dDgDkJQPgv/a3f/YPlEBkBUL2vp+PBOKvvOt73SnMDbd0eqWlb7vnLrXySJLQ9yIHi2APvMcZFMw1w4auieY2P3VMdXSb4/98ZW4YZs1t5ZfWSnJmyNhXADCPjyUkEeEAWwoae0Hz2U3zdh9BJzzGpxYQir4fyzg6EOYJSIIEAwTAs1VXYrZc2DFIh3QQu0nHVAf7mUUjD7rh1gHZYe1vjvmeofe8A8tLLk4MdqepQ1EI2U/2hYsJQDOcHIIUshODk0JjwBHQzn3uEQ7LNELqA4Pb6wdoZV3GIFvcJ/y5BOPKZp/2a/INMkIz2Du5g5fJNPh9LBEzMJ7dC7w/OxElBjhb+7bvo1OZ4TbOORMxE2uBLdHohb4YXMK9RwHOdozOnvdCR5vOfJ+wk9aS/t1vPaTfvu/ciwuAX3r0yDTY14jUtYhg/xDcnv42oiEDBCd3s8S93qxqolXLv8NuZkxtphfOBuQyDSbeuf6ZJKUIAEw7Ln7T4RfhWuqv7Hvm8BAzvBkDHN8zT9dE+yb9ZrC1JirC6cqtIiuEATKe/Obvh+EJkJs67StZknradKaRt0/l0sJcpMeMBzEoY89KdMOEKIQ3qyssyx0yFpzniFa1gWmxtMe0BKhBVxzaUztGoDFD+2vz9PCQJFUlNkVpZfmI7rjzTlUr2I3hXMEkLSA7blQPu02nau9u6+LFC7p69bIqlbJOnTplp4brV7FVG2kRmcQkZ9u1yxcuWMrQ7vRULtDSY4qb9knJ7b3FhSUdPHRMx46fVqlGa6bniV57cNaaam91de7cY3rowbPq9bf0Pe/5Jv2FP/9uFfJdA2t3GDi3K1izMVlb1HSIFGKsxx5+1O4BtFBIlSPP/qkL1/VL/+lDGk1h5Wq4fEmlqf7+v/nagzD+wnu+9ysC4AzFGuTuSYPDWzNAbbSbLXBwnmroe6LNlln9Rds5Et74neg0uLSJE17THAb8BWF3U570nJq0UJrotkPzes29t+r2o4uar0qz6GyxFxp1NYFhQWzh5+WFxHQeA3gE0/AcHJ6s1TwVfB+7rHBAmAKSABGwALAetJNhlQDT9kGdagyTTPsfm7vOIFLlilV95vEL+sy5S7razaubq2u3n9dkmLom+ZwqtYqHm0rFnGNNW7g9NJuOL55vRvIgwBv4sdFu65krl/X4xctab3fC4YWOCe1ha+u5L5AcsIP2VMgPNdsqaXmhqSPLc7rj9HHde9cZHT80p2bZhk+2mPSACFPZlsaPSFowALJmulSxtRgG+WgicVvAS7mQwzw+pwfPPqlPfPILOvvg01rf6FOWWLPP5+3UohCF673v/8OzQftKQ3B/EAAujztup3IwAYB9+E/CwilnsMcaoNuGs0zJcpthD315TredOqVub0eFet7gIEsRtHLSmyB7EjkBQ42moX/ODj/2mALR53AEvW5EwoYASJhK5cu0M8va2Gl73mB3p+1gA563u00ELaQBBXlf5SZDeclZJZELZYNf1lIAhv1tYj4/A8oUTOG9bG+YBtAdNlU+zD3MFsRNFKHxtccacjjYxQhXm5A9UHTVZ1tpgDnAAgdD9hjeYNOkOx0UaieKDINfg/UARXyFdC1AdQbYeH18AX7YNykc/G/4ZCfrM77DEpq1tsWWKUo/HodnfD4MThO2gdMLxWAw2ZkLRAaAeR5eH++LNjcMMGw/BS9DcH/97/77ZyXBZeBrj/V9ARrg/+Ft77EPcH60bQb4W+6+QzMFrBmRE8W5xN5UnobmGQa43d4xA8yeQYELOMxItD15Qxo68/XYJ/nJPG3NUhJiNQpQSwGANrZQCgCI1pWB4ka5FppUpHrE0ZMGBwgupWsMU04B6jOTMziG2bJBu4zFd3osAJLAHz7r5DpCsMF1XzAAACAASURBVAzPh/c1f9+cCbkikjAHVxBUBLBOMgbLf5KlK9+J985s11yQ2mIsuw9HdohiuBe7S8AtHQ3kO8gOHbeXKzpJkdfgopgCEls17h/WKIsPLIczTrIry4At7DgzQ2Zqy+U9Nw5+DmvX+LnQ9vKVFWrWKhfKYQdnwE2yY0pAxAY2DcO5mO6H3Zq16VngoDX4Vcv02MRxk+AcmMyu6Bc+/ph+7dMP6p/92ovoAnGvGeBose4//7PtJMBwdtsEE2YwYF1ibDaWPDCckyYqqTBsQ5TYTRuRZ/6DliKwYTHsxAVMEojEg8YmzPQihxYN5wifAAy7vRwzASGw3zcwl031Rxto7zaPAsiazAR+LdXgE81+O7HOmYOEDa/D6s0/kc5Cvjcqec00a5pp1HRgpu7K0LZUtE1hO9jgGQqjmjMDEhKRsNWKNoAT8IhGBOhiHxdTdK4+kS1gdUKiFQMmsMFe2IRwoPlM1Vi723f06/zMvLW+MG0wsBium2XBO7Ozq6efZgBu3WL9lYMrDhBg4nRzY8P6HNjEq1dvqNvra6e94xZ3r9sNW6nxVK1KyfZFM0100jMetDty5JiaLYJ/Q5OJBGR7e8ea5CfOPWrd35kzh/Xnf+Db9MZvfJUmw0isc4sEe5wm07jEQ3uCR/2dth47+4hBOQUCqT6EJTxx/pr+71/5dfUnFfWHtB5LKpTz+qkXIIH4ygA4js4Av2n6PHbdFMTinkFs0tZIpgp+D/jCyqVg5dSajMGbNEiV2k+Aq3G+qkm+FrGttKunQ1UmXZVHHc0URjq1Mqt7bj2iO44f1C0H5zUDaTlFejO0zVSJgohqMi8N81J/Oo40JB4PjScfCRpNAK1NyNFDElYw9iFRyuF/PVEej8akYS4VKioSDd4hvQ4zt7w2x1K30tC5tW3dd+6Srm2PNCk0NJ1WtL3d1/W1de0O+spXyw5LYUDu4MKilmbn1CpVNe73tXrjuq7euKGtbkc3tje1g21Ro6Vh6lRYNGLwjsRhqFotr8OH5nV4ZVZHDs/rnrtP6Y5bj2t+pqZSbhxpTpOuciQMxnTNzZvT1TFtUNMk7rhYnw3rCfObL1rqkRtNVBxT+NY0yTV0dbWr//yBj+rjn/y8+kP2mLJdV9Kp6/X9N37q/Xu7ydfyH+95+1s9C4CbA5+Tw1VIqTSLQN8LwA24kur5qSUQf/atr9PRcl8AYICS2R13iNKQSalieVSIRBJrZZ330EAUUcWRwyvq9du4mWniTgJoNmQ7e7oc+9WGl+1oGgdn1oJ2hC+FhFPHStru9DWztKyt7sAdoNWtTV24eDES5/J53Xn6lG47cUL9zTXV8bcGdk4nBswGtWbdYHVTh4/zwnK5BAQduQXbl9wDGGKyBWDUfQY1JGMVYTrD+olDNPPM5bOBZcpYrmDyJpptVQ1A6DZZflCuqmZgQSJgEAVmgZMmOVIXYdSqKpaRHcSQGT+XAQP0thzwtL49bIQ3t5PgsDmkmyAPMtWbLYe+wFpDZmSpb/y8tZJJC23Qg4cvgC8NXBmgePgu2MPoaGQ5LcHgeTAyf9PHnuvNPjMcMQDV0v2PXtFf/vF/tecCkQHNPRCUJvX3s37Pxwf4r7/rT0u5oaajXd0yX9Ebbjuu+rhrpxfWldNUCVth/fPealVtbK2rpryatZKqFVZ1tNYzCzJ+LmvJu4DYF67FNeIzZq4nCxlx2AMsv68lMwvM8VRCn4pgyPZcUfT1R8zc9C2XQA/baXdtTZZ9fuwTvBaDaOLDB2Of8V5bw75JCDyZIYX82QwnqtTpjoX2lfXI7+Id7cRG7PdSceSwnaQHNsudx75xZ8/mLfYGiobwRbb7SQLeFGL1RlWq1gPdeJ2w5U2d/sdQNC5KWRHmDt2eK0WsFVjcrKDw582MEgVEGvrkuwuMcTjoEDLU3+nshZBwPXmPsS6n9uAmdMdSnCT7NPOMnzmx1fmC1lbXo6PC2ZT2VdfChBCVii7a2t2Ohwrzc0f0i598RB/42AP6p7/+IgLglx1ZyXzE9to/e9VhaklkE5hZlRy0/k0AnImnzXgxmG7WksSgSI7LLNBcaUGRo81joaV2VdZ+sZTCOmKqXtYA7a3I6MYbEv9RWAseD+Y2NLzJLeYmjLlZzceWEexvqqod27wP0GeH3U2dcfyjdWv7vsxYhNZetWJeS7N1teplzbaa4W3JQsDj0+lh5GMjRUCsNrA8gufnOayzyVWUL9ddMDD8BvCyp3JqM8DQuThIo9EepvOACH6hU7V7HbPEHGrEXi4uLmlpcUlzM7NaWJh3i5nhswcfOqtWa0Z33H6XZj3IltqOY6yjutpqM3C0qc2dHW21sZIa6MbqajA3lYrB79LCAVeqjXpdzUZdyyvLKmOzUqq45QSwuHr1oj7ykV/X7u6W7rzjkN71jtfp9a99uTc5DuNaqWobnGF+osbCTOivYAC3d3TxySe1cW3NkbgMBClXUbl5QF985En98od+S51JSaNpSZNc2WEJ7/tXP/+14BD/zleWQMTDpZ7D3mPvMUIUOKkIchGTdFzZIZIM8OIxkpZ9/wvcz06Fe8TNlebpYoPXsUqWRQzN/t56eEFf95LTuvfMMS3UsDbrOCa3yncGnvAIZrq2VhOWrTBbaCa9OQ2Gmg6QDoQLCgCTDgvLv28NXDBngAs2KxgQFKGwxhRgrL0hlbkK6kxz6jCsybrDPWBS09lHz+t3739EO6OcBvmiBipr+fBxHT1yQuU8cpZNba2vq9fvqjfqqTsZakB7spzXqRNHtTQ/o4vnn/EgHbHTczM1nTi+pNtvO6p77j2lM2cOaW4exwIqY3xNYUa4n5Bf0F4DuoMHwv3i5gdG9YnmMt3gJHshCRqMnMCHdlbdidTNibCyy2sdnbu4ri888rQefOy8dvvclyEr8P1v0JHTD73/hWmAv+udbw2g6sKJzYu9a6iC2S20eox5cbiMNNeoqLizpj/zltfrVHOqfH9nTzMaB3Niy/YOU+6um6yX5xEYrKxXdWB+xsxuvkgwClrv1GK3HCexwEn7y8HJ+82sqDIgjFtruyuVa7O6srqmhx59TLXZWUeq73b7Wj64ovbmusqFqY4sLWqhVVGu11bNSVyyGX+l1dQ4u2fSJLvlzE6SCnDvNnfyHdx/9gDYva5xvEAiQMENmMEyEGecQX/PscGHfGLeGNzhPXQHPVUbAUyz+5P9l/eP3CUDhLbAYj8r5R2pXaqWfL16/Y6Z7JCYAdJ4rbFGkIkYBPf7araw4eIZYOLyZu3HBkR1R0wX8jVPwmcgGueNANkljQYdOybQPzYoNrcUnwVaSnScAFu6hAV7KBfVbvfsBjE/N2spwbDfUa7Q187urm5s7qg1u6zBtKrPP3JV7/3pn9+TQGTn7P79KZMeZH/3Xz70oa96f/2ht73LwHOooVaaRb39lXeo0t1WxUEHdPvYs6dOywQI50tNbe5sq1iaOqq4wjVLcdQGwOm+y8BYDDWGF3LIf6L7ZYszhunqVbOi2JNlMgp3s61jB6DG0BnrC1BXrtExDY91QKPraIbDGHZP+tZM48pnyVqJDh/64vCc5jPjNblzwSBvu+3HIFq4Vou8AIoiAC8AmNeYyWP4nZArRJHHrA7fM2eLwFQR2gEJxt6APACvYuuWiWUcDV10gn/oBuHoYvINq0HcJ5w6x/sbhEyiG24vESgWs1peBwx9Dki7a3q9W7PskJCbWmhS2sw3uls3kIbhQ86fbZ0GoGdNggMo4kibq5TCmq5U1vrV68HSu1ituvNtL2YXdrzV0Mv3SAprLes//MZ9+sjnHtdPv5hJcPceWnw20ts7yJ/919mm+NzD3XpHbtbUOkZf6FhJ/j4B5WzwMdvcssVKW83MrSUQ6GjR/0Vkp83DofMNBvnsQrUZliDxIWVRxtg9ZV9uf+2bkg5ZRwLKNyWb0dpOX8/dGPZXyvsfN64BA00TFadTzdSKmptp+cBBI8wgnTXEedldARN6TQZmp5BH0O7lTVChw0x5+CtNt/P+uan9lQBwNtyXmbVzHYcYUo9Hnsbm0Bz2x6pW6mrUGr5BvSlWStrY3PAiJXHu+PFTarRmNMQ9gHYKleVkauaXauyp88/o4uUrau/uOp6Wx5mbn7e38EyzqfnZOa0sLao107KvZ5lY28SCXLx4UZcvPaXHn/yyJ/Df/OaX6nXf8DI1a7S5e2pUagZYeURhSEfKTJ9OtX3jhjavXNHqpUtm5gBjSGL6w7yKjQV97oFH9cHf+h21mUgv1Ow4UVBR7/83XzsA/oHvec8fuLnvXwcZcN0Dwgklx6BCLKhn/dt/475Jv5aqtGCZXdxEZEuEnDA4w5rS2Nrg6rSrRr6vWw/O67WvvFv33H5SzeJEhe1VzRCvXGRYibYurDhJUDFkgzuERUVJFkGlh28w311sedo/RZwzPOEJaXwpS54I9v1q5tsmcB6To+hkraBR7Rfqenqto888eE4PPnVdV9sjTcoNVVuLyhdryiMrgllwW3viaOPuqGfP4uZsTWeOL2qxmVdnc0MzzYZe8pK7dPedZ8z8tlqwRgPlCujqKAoBb2yuHCpMeCWLOOyTsE4C/HIPU83aeDKYTa4BLZ6iHVOKIbIfjdXb3NGFLz+lq09es5xjY5DX9risy5t9PXllTdvdQUgnbEEVnxp//sH3v7Ao5O9825sjpWrMQVcOtobWOvHsAEGaRzm5GzNXK6vU3tT3vvkbdGq2oGJv2zIVQFV02gjZCc0se2zsdXEg0/rk0AV41Gpo92fML6MhDA36zYM2kxDwe5kNVzz+TetLgxCVtT2o6PyVNZVqdd165nZdvb4uJt2//Nijesldd9sBYtJra/XyM+q317U0U1UdzawiEGK700kBE8EuZ0xYxvTF5HtMkwdru0/C4PeHy07ICnitGeML8AE4AECcLpXJItD4Esxha8qhZVOAmSxtLAPALsKTnRTvB1bZ5AxgHY/tNMQ012yE9aClDFiyAbZkcOP3MBoFK+iEq8TaTWhLE1JQ1HCENp3XE1P36E4BU/w77HezVXWaJCyivZvp4CCzgOUncACwi3wMEGmng5IalRn7Ag/aDC8PNepvc3X8/F1S1yZFbbZz+vKFHf3IT/2suvnwAd5fXGR7VwaAs/P9lz/4wa8aAP+Nt77NUqz+dKTlZknveNXtKne31bANVl5TJ5FO1CIQqT9QsbzgIex8mSCdnOYbXFvu9xRksk/zmw2KeW2kWRuD1cS2W7LJcKTP2JDSAIzNJie2PDxog+HPwiPcUTC5FVH0/Dcdgv3yClhNfmdhbn5PwuBjOUEGF284f5QjfphkQUA6LhDgE5wueJ6MzeU+tHtCijZuNGqh1/bMTmQl8OXgMEiRlCKX6dPZM/xzw6GZV4ApxRhSBOQEBtS4lTgWGUkQLCTaXe79sJINAJy+O1wHhd1wr6B06ig4jE601+PQrlKZowb7aCWPJzJ7Kh7KdB8hO4txprOmLQlFKjIRdo354USTARKI6FIiMB1zXxaTrtsR5dIuabozy/qVjz+gT973hP7uizoEd/DAVwTAPgLSgFu2Me2/WbJ/4wDdzwhnImfYRJv3Jw0CrK5/Z7+3X6Z32vdcsHwYT3vIg+ne5Ato/7pcXtttEtpC25LFVmag19VKGtSzGwNvwkNuNwHwHmhJwRLZ+8zAz342OtuMn7sjAFsKyWeYBwdQhhaSIImyapWC6pWSWvVaDOowbGEXlKicWJVs6jGdSgsomvBELWcAOCOgA76HVprFApvTd+uK8WQOfBYR8ZdDDfo9M+VML2N5huRhcXFZ9fqMJRNohgEnmeaaG65Uqej+L3xBFy5fMcvQbM44tpYhOd90A+zgqlpkGG626cetNatq7+xYX/zF+7+AUFBvfsvr9C1veq1OHl9Wucwhj10XdmrEt3KTVpWr1LzBX790UVfOP63u1qbTaVrVulllTPiJP85V5/Tp+87qQ7/9ae2OChrmmbTmGhb00z/7QlwgXigAjmbJfuC7Hyg/i73aN1ATH2ocxPYwjUb4vqiWrLAaqzAeqES0cn6gEkNKk4lOHJ7Ta15xh+49fUQHwAKDXbtK1CDMxz3lpyM7JPCIuJHgTDHEMJ/GOQlSRVKk8sp5YjvSd4gK9mGQggbckcn8LnEJ8KR2OA+w+dGq38wVtF4o6/zGrj7/0Dk9cv6atoY5DSeEOUSQCWEdDMpxAI5zY/WhqspFHTm6pFe+5LBeeechnTlxTEePHlOj3lCvs6ted8fxuY1W1QmE2MA5NrNYVbFYVz5f81rnkFe+H+J826iMYmqKfzMFBwDH04xhrrHWV9d16cJlXbt23Q4juf5YtUJVvVFR6/2cNkdFrXbGurrRUY/homQR5WFZS1cK+is/9cI0wO9667cZyPf6U7OL2I+hf5zgbkCAyMDjv8bxM7BinU1997e8RrfOl1TobnmdAJhc/I9D74f2jsf0vjdN7K2LjhQhXS2G17bXWjAzWatz/17Oet0vIcg6eVlLEwA8yM/o0vVNvfzlr9ATTz2p8xev6sDiYrR2S3l93atfoeuXL6iztaY8g5VjZghI3WMeceBOVdC7GbBNriF0CFM4xP59ltfr95VmUZBF8RVDe3GeAIQANIBChs0MkpKf7LN0pB5ei6EnJ3rlCmaNWS/4B2ePzdAS7Wva6wwfp0k0X7tGI0Ir7CjgkIxgh9krGRisJgZ7vwyC1+toc+RGTvLk9XNvxnAahAXXDsCBxrM/jMAFrlPPg1UMz0VUMvcHUdfdQd/t4lq9pek4r0F7pFatrmF7RwWi64dtW3uNC7zeojqDqs6vDfXf/8g/UCfHsNHN+OPn7lnZ9efv/58PfOCrBsA//PZ3usjqTYZ7ALjS29kDwBMP52E5OrXECgDMYFeuxEwDQTl0rZAZpLCn5PIR/so3B/O59tboJk1wnNljFXGEgW1NunGAr0FjssnLJBQBcicGq/a+Trpx5iIco52en9+MDnQUNz6XE4A2g5yG4eLzTV2IXs+Fnn1zm6QBpg5yESkNGvII2eGzpJDJui08z8yBRRZG6PDBBgkfBMkX96ZZZ2K57RUdunruDZ4LH2FIQphkexODJexCEiRgvRYaY6gjv/cuTHrKZcClxK8tZKXcP0WkC8gVk/aXe8XnRjrzSHoLn2bu7ZGqparX5G6/53tngGcxwzr4KlvnXbcXM65BML9s2bgUAYB5TBTr9k/u9A2Af/Pzj+t3v/Ck/s6LqQF+ycqCP7GvxGbtvzECS95MCwFEcdiSkkbLyTS+2wkVL7aLly75ovN3bFqAVmQRmQcwF95SBicyRWb13PycWo1mCMk5pGkJMcQznVrTymu8trpqppJWMkEUSYnhD9wFiAfp0ldif7M/Bkmd/F69Md3E/vvBSwaY/1vXxXNs3qT3/WQyMXe8bUFO+5pr1c101WsVt4U8TAWQZyACkJ/cNwCtHLr2OvVBR9s6dKl+tUm+QaEYDDC+lGSZ05IIXSpSBK47i592RLffdcVXqWJR1tKy/XwXHF/bbDRsGcRmtLp6Q/d/8Yu+nsgkaIm4WuYzoNUBqM4x6V+3DmluaUG1ZlmPPHxWX/jCl3Tj+oZe+fKT+lvv/Us6cviAmgw67Kw5C94TuYW8qlgiOY6yqBtXb+iJhx/W+rUrDn8gKYx2Ce+lN2Bwq6JpeUaf/eKX9cHf/B0ChtUZRfsG1v19//4Xv+oN+rk/+IfCAD/nQZ973+z/52cD4gDATr7yfwUAtkNI5D6F3nw8NEgt5kaq5EIaUS5M1KoUdMvirF5x+0ndc+a4DjRL9omt5fpqEF096ZtBZh05NXla0jhf0ShX1gg1O9P3gOtJz24BHtAgVCUNYLJmuNcqJZKOIonKGx+VvEMI8mrDSNWb2lVBj1+5ri8/c0VPXFzV9bW2iqWq6pWaauWKuwY4AKxvrnsArjbT0tf9iZfqDa+9QycOVW1txeeJhV+90bQPNJZdUyQPuKngQFBr4foqJy9MWOvsushk8Gsj0QzbLUzuscvCM7us7k5H1y5d1ZXLV+yH3e+i8YwCkljn7va2RoOReqOcru0MtdbLaXOY1w7DfeV6mtDG7SKr2/P6qy/QBu3db3+LQU+nOw4AvNv1foDTCoU+g2UGJ8rZE7ra3dJ3/XdfrzMLZQNgDiPXui6WB97fOFiRmTm5jSFGSAizZ+E1Wq0WHQhi84sEtDJwm+1pWaGfAeKvxBBOciWt7eb09IWr+o63v0Obm5uamz+g9fV1ayTPnn3ACZm72xuWthxcmtOIqNsCAz4V62ABlnb3SDMg4cQUvnweUPI+mErE1ALmTzEJz8R76Cr3CBdP+gf43wPGZsUZhIq/z3Sj6FDt0Z6cNKjnfKbkYijUPsqwgzVa6TEBnwEeihOu37QYzBqcdpAqEDPRYmdDn2nOGqgYeE0iAcxa0VpN40lfvf6Oh0XLpbrTNPGftpldmuTf7u6aKKLlzZ7eJjxARfUGY129cl04DZx78pw225sR3FEseyD51mOntTI3p9J0qGqJwddtr49Oj4S7hqbFOZ198ob+5k/+7+rkGs8CwPvPtefuX8+HAf6Rd73bALg7HmqpUdDbX3mbqv226thbevgWqzCpxnm003GaZw/Nd4GComcvdGRgWCVmjiJcR7AE17fd3k7ALwvDioHC8AuWugPmAbDTjIKIvcfDiomhZb1mj5dpezkjMyZ5OA2gm0l/LLPy42fexIEneGwwDjUNmMZDZ6n7AIBD68yMEgww+2o4VYz3FWWx5hlWzN6nCzpcQwCsqXjL3E0yABwWZEhckq1fAt0wwqx1Co+wb7vplMF9RcAErzPz2cUuDtYYNwaCcPiCeadbjJMDxZVT7JDEMVhq682pi8RgoZMVbhaGlsKYmo5CH5jVxTJxMJV2Op3AfYBu9O/OYUjFFwV6seDuCd2cSuo6oWNWa0m/89AVffK+x15cAHxPYoD33wjZ5rj/Rtl/mIdmKw5J2uOHDh/yDU/VWq3VnYjypbNnnd6EhAG9XqTtJJo9sbJO2OJCF4taXDygEydO6NAy/pU5dXZ3tbnJARCAwTnhOeny1Su6dn3VrVl0WHxQ1u1leuAkgcj8hmO7yUb7bwL9zM01IPFN+5s9sJw22OcCmvhz6EIdqsGH6uoguQKkv8c5gqQz9Em1akWNRt2Jc3USkCaEI7CpR+AIhxSAmsozJBvhi+z/TsCep+BaOfPcOqOSqy0Pk8EE02agxYBmEpuryUS73Z4PULS1xBPDwp645YSvc2tmxoXE2Qcf0sbmlg4dOWrNL0+LHRvsDZINqnOm9BkGQGd04NABXbj0pM5+6T5dvXJNs82q3vbWr9cPfP+f9nAPLATpTtY9lwuRilOC8ZQKfeniuWf05GOPadjraLZRU5VJfmSb44naHSb5a5qWWvrcA4/pV3/7U5oUm9rppZtzMtTf/7n/+McGgENKc3Mt7b9Psnslu4+e21HYY4BtLxjBBHsyCLemcm5xgWEASPTGR8OedbIAismwp8K4q1ZhqpXZqu46flAvvfWITiw21FRPNfVVJxCKFhztVwBdraVxoawBLS/YETSYtMQnbPxEHtPKiolpABRvLUuRs6uIh5ccCZLWITp8pLQ5DYsV9XMlre/2td3u28YK+70e9+36esQVw+jAYDQbOnrisI4dn9XsHDrLsv++1mgoBzNH1cgKgZHguyVPZU1JYRjmlSsRaME1AfyG1yrZwf12Rxs31nT18qquX1vT1sa2GVUcDDCF2N3panubMI0Y3mg0SqrUK9rqjXRxbVebw4KG5ZZG+SqmsQHSOKDT/cf99IM//cKikAHA9iEeyOE2495AFewVRgQkFDwUGDZeBZVh8ge7esfrX6Y7lmpSd9MuLRkApqXP+gLYBQNcMECClfTrTgAYCcTK8oFIEcuFJ/v+zlbG8BpoJrCRgcxnEQH5si6u7ujilTUf7vj+0oJlL67WypptNnRgYc4ezSQ7FvITF/pdjO3HIy3Mzfgw9faYPOIpqAL0hob2ufZKPlcMguI7OmHbieEoMrk5zc7rRrvLe+EA53XvT7IKppyhu2BSHZKAjIB9yJP0eKIkZhiXFB/0cW/70PaMylSDfLTZY4+OIUITQZReWDmVyhr2kh3WJGe3Hs5F20SNe6rWCtZig6TZh+nMMMfBIB2azlypZDeNHprm/lBbOz27sTz85XP61O9+Xl/+8jVVayW1sZRie7RuVrr7zIre+ZZv1SvuPqnCZFu56abK5YnDY8pElNcW9LHPPqmf/Ocf1O50Zq8Aee7ZnhUW2ab6n//rf/2q99cf/c4/ZQDcGQ2crAoArvUCALO29wNgZjyKlTn1hzhUIAvsa2Vh1p1UWM5gFm/anlmT2guNNy39TJ6TdTJ4kWh3vY8heWKwLIHj8Jye2onDg1lpqCx7DAoonnMwGZhBZf8Lco+EQmQFwXSyBvkddOcOOlGsP37WQ2aTsQsesA/Al3skGwrzWktscha0wTAljxOevXJRTqHHz/J699+nvL/mzIw7qIBFXgdnMd+5Ligaxlhl+vUyLBiMMeCXDkX4hSf3kuHE9yz3mqPrKZgHfbWa9b0C4Kb22aZ7EWbBTAHsOAO3ECuQksRMu/s9VZ1ZLWQbkFvlknYHY23tdhzEwnXvtQkronPL64lri59xb9hzShzAHMkR8q9J44A+89gN/fanz+pv/+qLOASXaYD3H9zPPdj5MLJNk5+zRnR2VvOtWS3OLzgpLJiEiFJlMODcE4/ryaee0k5nN5hJNqBC0S38PeG987YBfdKBAws6feutOn70FvvvMUnJB2rBtxnhocHftWvX9PiTT2qn21UPWUVqW9ohIjMST7KLFEkQ4vnUnDCIgZFOwDoDwM+96/czI79vRzCNkQVvBPC17pKFkYb34u9i3hrblGq15EGyRq2shXpFjSptgOACSZ+znHHIAT+2zga/4TCNRsUmdgAAIABJREFUDyPsLI6Xa9l1nGbVbTUOP0IpAK0sWyxTYrgG78W+2UD+H4RF0RnxC/MLvrk4GCgmTpw+pVtuOembvtvu+JozxMGfW/V6bFBuB41VahR17vGz6nXXtHigptMnVvS6175St996Inkuh9cx177UoLWIUD8iEXPdqZ4+e04Xn37a07+4aeDxaYPxXN5t4nGurHGhqU/83hf1sU99QUPV1BsBwIoqTsf6iZ/742OADQXTevN62jcoyX9n7dfn/n22+oC84ekZgy4BgrOp/ACLfIZs3GY2YKncauWzyKlanKpEkMgIj9ihblmo6zUvOa57Tx7WSrOk2XK4RqC99gwXw00Y0WNz06iHtVK/Z6ANQGEADyN0FgdrbTigPcigKexXyJCYjscZgQONUTIG7Lq9oSZ45pYq6jIkN4zujtczHuC0vLpddQh2wQapXtfh40e1cmRe1RaPiXVRUZVmXXleF4CfbGh8T7kHrEOmY4LVD2bwZQ9gTHZ76m7teLqYzsXW1rY6uz3r4DVBDjRWZ7evTrunbjekRsV8MKV4ljN8U26U1Bnn9Mzqjq5sD9RRRUOepwSLjP43RajbMjGnv/ICGWAkEOERUvZ3hCp86iXf13K8N4yP2+ujvprDXX3Ha+/V3csNTTsbcRAhgXZni99hwjsAsDXP/dCMAoBh3dg36vXyHgCGqfXAyT77pQyQZqBxf3s5Y2q9hvMlbfdz2tre1RNPPKFbbjlqOdTBQysu0Ch2d3e2rTOmY8Q+YV/htK/5nQL+0r3itrLTuwE16a7Iivz0+ri/3O5NLBwAOCsus9cWQ58BbDics7Y2a8p+rHtsc04VEizZGxP75EO9VjUAHuVwZmCynn02xfHaPSBeHEAAMQ6OI2iVeU3s88ESY3lZivh27/sxkMlz5cZITmCKh67baCWPsK8r11WCnWXeIXz8dH1z08NEW9sd3f+ls/q9z9yvy1dvqL3b09o63vVVbe/0/Di1BgzyCD8PNZEXTCb69//yfdJwTaPeFc3OEjTRUx6rt9aiPnX/Bf3wT/ySOgoA/PuL8ihM9q+N5wOAYYBxoelO+lqGAX7FHar0t1SnVY5cgI5SeaomrlC7XRUr8x6GzhWH1ogfmGk4aTUrXADALmySzRz2ehnba1lMcouwjCA/VaezG8AVX3/bkyWvZHeGp5YmZGvHwDFJDdxZ4LPzGAFe5gEU7VaZHA34mU6nHV7E6fHNCexJcJLjQ7eraiMkEMR+Z3IcXg+yBIPgVASGdh93mlDZ4ETBWqMAtkRhn+VYxljvDYnSqXCwCg4OwS7DfZGU6QQ2rMvIxrCTBY4vnB8RRDHsDdXphWdvpoV39yWF6jisBJtDkvJ4DXT9khuGPbABwOYckM7F/Yh8ouxBTXxK8gJ1tPsTdV1sVuyGMuriUMFAKAE5kfyKQxaFYbdPYA4SEaSP0qAyq88/ta5f/8QXX1wN8EsPL+1TDMR/7r9ZMvDHB5p9YYl17OgxHVk5qFYtJm75HYvDU/DETrttm5zLV69qc3vTi4BFx3eG3bxQiG9NuhwW64njJ3Tq5EkPX8XNmtPW1qY3Gjw8OQDWNjb00MOP6PrGpraTDU323GaT81SCYSXyrNflgbw0g5/LqccU4365xHNQbjZI52uR/i1jY91mS+lu4QKQ2Fp7qwOTAhBn8owA3aELIxqUae+Wp2CJ5Syq1aj7u3PLOQz9IXBYxIHHoRypImEthK6yiK6wy4YRAJi2HFG5tsIxO06GOEC4GjZMY/RDY23u7Do9hnhCqsdGs6VXf93Xa25+wS4LA1hj2uJUxeOxU/H4bJwyM+hqZ3dd43FbC/MlnT61rDOnDmp+lsSvoqr4leLkMM2rgiymwaAfG09Hu+1tdW7s6MrjF9Xe3LRvacXTt1wzUstoVRa1Sw2Qb+gDH/64vvTIU+oMqUQbZrhxAfh7/+6PjwHONtP9doHPZVS+oiQiSxy0FPLmMEoGhDOP4UgzDB9aO0b4FmDjJ3Uv77YhcbO1QopPHnRUnfR1eLaml992XC+//YSOLDTVKmGZ1pWGbeWnA9XKeXch8AS2a8SQhDWM5Zi8GNk/mHULG+wAG7sW5DTC09vefgw/FFRmWJHJaBiEfMFewv6ZpNdE3kM6kC2rsCyCIUCfWyip2mho4cCC5g7MW/LA4ES+ymCPVKiVVJipaTAFtGKV14QujcG2wUjtG5u6fmVNW2sd7WwN1N7pOv0QZneXgm2nYwlQ6M/wrq4mxwUmxmMfASgVylKxCXCv6Znr27pwY1e7uIyUairYlB07qhgSRbfPHvU//uQL0wC/+63fZkvDUrXlgnSm1lCvu6t6Oc04ENAwxmqsotygq5lxW3/yNS/VPQdbmuyup4CIAFmAeE7jYFBTJK7Z+YI1eYAyCstGs+Koc9vFoQPeF3Oa7e2ZJjSz5sqcfvaDYwO1XFkdZBZTJsbrqpTz6u7uuChjmIdFurOzpZm5Wc8N7OyEtROH8PXrVzU/NxN7fQpKygrF7JyhsOJrf2HpP9sySrap6veCvbJ1EtrfLBExgWdP9adJ6z0mF22oCh5UGg5G1h6alWM5Vst2DyD6AK9atNL+aYBQJv3xzV509wTuwAOGPAbuJLkYNOLWiNcaUdphu1pwt8HptYWi+gDfSl0F78MUYiX1RhOtbbW1trmpnW5Pjz/9jO574EE98tjT2ty6OasU3BAzFy11Bttm3xr1kp0Axm1ppiT945/8Qd1+8oA0XFW1zBDUQL0++tgZPfx0W3/px39W3Rxyoptf2RrIvn+tAPiH3/kuk1LPAsC9HdUsU0F/U1C5xBBcwURXqTTnGZ5cEVvDiQ4vLSifQC+vDhDIa4IV5fOcmwvgngEz9MJ87Wl0AdmAOjqUyCg8oIi9VwBg/GX93ti7EqtrrStgObGaTohL2luG4fjicaKQinWVeRVnEgnWLGtll3CP3FQrKyshq5hpaYyN6O5O0vwGMM8G8FxA7fsiTZF1n1nEZuA6I9/4nhUD2fr2sB6SG0sWkDbs2gmCQq41txidrH5fu+1u6G5tchvSU9jXkoemo8PR78VoOV0X1my/03XnHZcHPgN3YGzpOQnfeQYuEybxQOh4qnKloWK1rmEup93eWG1INxoeJlQG9rwv0hkuTFW2NezA3S8Xl8OCcqWKhqSRFlt64OKOfvWj9+t/fjFt0P5bADj7nLgImX0HHxCLlA/18CGGWU5r+cCSL+D+dhagjIEu2jGXrlzRMxfOmwlmA9tzjaCKIBmn19trQRw7fFS33nqr5mdn3a7HRmf1+nU//uLKshcSdiMwy48/c0Ebnd2Ih/XkJQxUTrVqTXP4kc7M7AnVaXE4qpiKJQ3ibW5tOsbQgz9Z2l1i9PYv0/0Tgv77fabrMUsagDdjB5MSOVlPOVYkJBYGxRRt+AtPTXgxKAIQnGnVw0mCm7OQs64OwIkax4lUKUXJjB02LooYTdKY8G7lZQMQg0wMBtbVrm3jYNGo4GDmx9rc7arTx+4kgNVMa1ZnzpzxdwbcsFKjrQeA5/l49bRuAMSXLj2j7Y1ruvP241paqmp+tqCDyw1ViiPVykUPqbUas5qbXxIxi7zJ4aSv1fVrWr1+VZ0bWxrv9J0+5vcF0KCVZElHWaMpHYKSNndH+pUPfUSXr+9oY2egUm3GgIpr9nf+7R8fA7y3dz0rLyMpy7+CZGYPDGfyHItLbxaYTiHMPLVtl2iKIaQRDs4gIQxSNYowLIVysKTISzCD11RVmN5+RzUNdHShqbuOr+ie0wd17EBNM6W+WqWRWmWGNhl6y2uSL5vl5bPFpYQpXYYwOLH5/Ow1jY4M83RX9zkzVGze1Vxe6L7o5vBvE0fDyilPLG78HwGQ3GtmJ3GEIK7Uq95eIKpVaqoifWnVVG7VNYLdZP6nVlZlpqlCo65Bf6Drl67aG7q901YbP8o2TAK2QFK73Q1z9ZRBj7SqyuNid8Z7HBHdC0gJ54WMcgFw52tltcfSk5c3dGWrpwHFVYGUsJjgx0fX3qSp7H2hDPB73vEn1RuMVG3M2Xt7fmZW21sbatXKZm98eMCmAsR6u5qbdvWWP3GP7jk0o+keAI7uC+wffFIU9uHaUCpGGA4Aw8NxuYkB8MrSAW9VhFjA0GbeqlkRlzFdHNx02vZLEfb0wvmiipWGnSiQcq2v37DEYWlp3vZMrENeE4W0GTY7k4Q7A50H20Pt7ES6VYo5zg7yTBKB1Mtt7X0OEBnbZwWHb7pEmFB4EfxBkWZ9cAAVExJJUsFPG4DD9OZLqpTCS9a64XLRjGW+UlC5Xt1zRMmeH8cJuhiQ1kFkcP8VXchBvpRKOYcFgeZtScdnYeeHvDsRvQEJoRHHzG2NfdxWFwBS0aUrq/riAw/q8ScuaAPwu7Wt1RtjMXvJ/80KmpEsqEsnbESLv6F2L/xlVYoBWgBJjtmbidTIS6956XH9xT/3Th1ZqqiY77pwa3e6mkwrenp1rL/wI/+bevkgqbL9aL/cZa+oT12C58MAA4C5Cv3JQMv1kiUQuEAAgF2kVcL3eRag6gJtRmtbm8oXxqpXpPlmzXs60gHWSlaE+Q4k1dD2XTc7bRTh8XlDto1sa0aHA39ga8CTbhxNMI9njT0dtFQcZWvOskpfb1j58p4VHwDYA/3MKrFrJaCYOZTQBchS2wyMc+EFTWHI/YUbxF73A4CZ2NKMiMtsDC3XYD2y5yQAvH/Az8OPMLapq5gN7VGs/n/MvWmUnel1nXfuPNaIwgw00A30QPTI7iYl2kpEyVYsMWKTmmV6xfHyn0i0ZXnlh+PYsWNLli0pya/8SBwlUjwpkbOWZEnWYFmWLMo0FZISh57QA9CNsYCqQo237jxkPfu8594PRVBGd8tU0AurgULVrVvf937vu88+++zt5z5zRBwMQxt06YAN0nBlU8P1/LysWeKZAazu95acZHQO+DDm7nZH+wjW3NTWSCtwhigix0oWdLwPSYxYo/JZ94JCMwiVORuO87bX6dmtjS27tb6pwg7pJXvKiWNHrVku2MpCQ7+R6Fm/rU4fJwIBRWATbNB6+Zq9crtrv/Jbn/3aSiCyADgO+GC1Qm+jycOkzQorGtr558+es0fOPayhKrW70kLTzUy05/burl29cU1AeL9L7mhiizlwU2Y6QwO0ffGcPXfunK3gPTs3Z1evXJHkAaDw4LlzEpvz9Rubm/alV1+xW5tbEoHDKPNAsOkQ7Xv8+AkFN8hHWDocBOduWaPBnkLebm/ctlsb6z6IkSx0xJRoACM/8wO9q2bL/MW9kpKCOP7kcPcrKuvMZwrYBhPN90IrjNF1tWT1SllyiKWFOQ/UKNKecX0donUxj1j0YKGkw47NgLanh5V4Zh5g0mNze5JFAGpoA5es2x/bTm9gHTFz7gnHJl+voU9u6uHC+mVxccGWlxbtyMoh/TxolXa2t+y1V160YWfXHj130k4cn7czp7FHq1ud5DL0UsOR1aoNO3bslM0fOqKHbm/3jr117ZJtbNy2wmBsc8WqKnZilBmQZPKUYUaldZXqchT48quX7Hd/7wvGPMh2i58V3VJRwSI/8lPvngH+C9//vXfdzdiYsh+8F4MbH4v/B6MWXyfHhCiMUkEViYrTr5EeJgYaZ8Es0qtxwMpuzG1oIoFurEAHWmSsS5fDwOpp5ZEoN0E/TUAEQ3B9q0x6Nl8c2plDMMIn7OlzR+34QsFqua7V0GeyVsRU+eGN1AiNb8hmAouzpmCJcewIVsvbxO6HmVcLHn9W3p8zkwy98bpu50o7DcDG4YXPLRPMRSsDPsQwo2woWm1hzprLS1aaa9ioULLOYGxrG1t2e2PLWq2+DXoMYeJuMtJA295eR1G8vD/X4LmcyiOYvXUabdBIMNJBnGYNAEBWqdj+uCAJxK2dnvULDRtQIKbpcXl5w7JKt5azv/QP3lsU8ve88K0CkIViTUCYQZ1Bv+suCRQylZrbIGGT1WvbknXt277uCXv8aFNRyOF0404x6HndXJ8ZAA6ZsmziXHYi2UA+Z/VG2Y6sLHoq4cztcQqCsoywWryp7ZsFG+qqAW76nnRWUvgEiYMjhS+kWfuZLZVam9jlaYOdBjdw5gGWA5jKvkoDn66vlEuCvsaphpARsUfIzin5wE6/HgIgAeC7UrvoniVQLABdQr7V0L4PgATsiAmDGa56ip5CRrBA42yTBKIg0CwARiR0spoUQKvQ0u5Zd7CfnFM8wKhab9h+uytfZP5eYXhzUlCM/fqdjr1xY8eu3diyS29dtdWba7a3P9BzwVWQ6yfLU17j7gwzIl2MQaWJpxoCENAQj3I9j8NFpwp5hOZ51LNDVbO/+gPfa888ftrGvU1bmG+4vWWuam/c7NkP/Z2fsr0R0gsHmJJrZEit7JnPv/2LX/3Vr3bifcXH/9r3fp9Y6f5kIPkVAHhu0LECGmfY8lrJatWihuCwxRqOa5L7EJ5BmNlKs261kt9nrYFU0ErvWkH65EOc4LcYVAt2VM+OBhmHWovIb6oELCUHEelck++uZBdpOFI6WNh/zmAOVxVfLk2YAt4kf0Lfi9a9QbdUHWUH44GFcBcJdxLtRam7FwB3e3tzOnAX7zvWpoo3ZhUymIlBNXBQPJPR7eA6yHIvJcsJl1Hcc7rjtlDFfcKNAwiZ4j2u37mT9MYFm+THVq5X1J1hJic8ezvtnkgK9lkl4o5hgyv6P/KnXpcI44mCu8YQMkglGGrNmW3s9ezqVtsuvnXdLr11TYUa67nd6cmildvZrBetszu0M8erduHcKTtz7JA9eGJFaZEMzQ4xNpiMtC/2ig378rVd+43f/bz9zV/+Y9QA3wsETzW7yY5GmqvhWED12aeesZPHT2hQipb59vaWbW1teYLYwrwO9c2dbXvz0iW7cu2KjYgZrpGeArXuzBY3ETakWqrY2TNn7PTJU7YwP2+3b93Sa/Hr+IkTqhRZpDu7u/bia6/Z26urquh9kyRub2SL84t28tQpCdMVliHj8pGmvyXPSJqc2yRVra9pYGy6CbPQYMZE/YdyZ2px7HA3mL6pIWygW/clFhhND0J8fjDHbu1DIe8DcAGfaQLCisL+0iVZnmtatVywZr1mjXpFEgjAhXriWEDhb6kDOjviFylmHFCevIeljzLk5TRQst5wYtu9obWYpsgXxJr54eltjng/y4sLduzoMTv30BlVt5vrG3Zz9aasywZ7u3b0UM2OrDTszOllO3F8wU4cXbJjK8vatDDBnptbsIXlQ4Ljt9du2LUbV2xvb9uW6g2rEJ7QI0GpaOVaXQ8LsbVYdTGdf+3mhn3q05+za6t3rD/CBB4GxjRcyQbxD37m/7nvDfrgJx4EwPd6oT8MAB98NuLvB4fjnD1yxiVAtkAfQEMelSF2SIErrIfUxlU7TFbmnmgo1lZOICmVWYcFBQ/M/yzO28M0BlYe96w6adt8qW8PrNTt8YeO2mNnj9nxpYZVkE+MR9asoV8b2TjvA5isFw1OAoZg/LHdMQbJYMN4b6mlNcHy3q2o+Dl4tnRGw+aLlfEhPm8f+nLFom80ZHPNGYIYQnVhIPrY5rBt16pWW1iy2vyStfs5u3zltl27vm77+7CSWKJ5iAMXgGvjA2NuheVMljufEAKh9ndyVmFmQEBLjG6Kb8dtpFRVuMpV5Dg7XRtkADCFDAUpw1wAYO7rD/zoT7zr9cYXfu/Hvk0SiCwAZkiUAIOvBoD/zNc/YU8eCQAsU6dkpwWbBSBFOwcAHliliEWgDwxJY5jPJQZ4KTWrZrmYvJ8gN+L/4WkaWlAB32QTpcGkNGGO5k/66BRTL86VOQW1mAO8+bplIDKSy+gyiC2We4UPOgVIiWGiLACO9wjo0f1T8JHv0TEspOIGsMmgWQI0wQbHuoD54mO0eEU0CZO7/px27gTaKyVzObiBLfS1BjAJ6ykKKrSgdNRoIQOscTQCGKgAZJBHmlfioSvW60/syrVVe/HFl+yVN6/bxbfvWIthy04q8qVt59n1OZRg9NW5I5xgnAbtpPT1N+4AGHcULxhgz8qjiVXGPZsvDe2j3/Kc/dnv/mbr7yODQLLBvlOzl6/s2H/z4/9UAJhrEQzrvQBwLPJ3wgD/19/5Xboug9zIFssmH+DmqCuymjU6LhWsUS1YlYlUujKTqg0UDT8UA6xZGDkNpH1yNNZQGYWdtMCV9EwDntkMlFzowQsaICcmGnY/FcQwwPzS4BWyhzQUh7bWvwYQ7pHUclqQ375LGKddh+QCIUY5saasRS8avdMcBBdD4WKM08Bl1oovALU6N8xFJJ/nKEJ4/UbDpZ7xW7MTaeAtzqHQuuv10lAa615JeAO/XoNuz/b329bZb+u8xumJ97S9s5W6IyNrzLmjxPzSvL5mt7XrUerMfNClG+WtWpmzMV3YQcFanZEdWjlqe+2hCDPW+L/51KdsfWvbVjc2bG1vbJsDsxbS4wnJzEQbYzNIIrAPjaKBruXNqnS6wTU1s2/+k0/Z+x48LcvHRp6E06H0yR2r2Jeu7ti/+tRn7W/80tcQAGddIA4e/sEUZD/Ox1igTPHB6jz3zPvt8QsXdGiiR3nrEmzfhtrqx44d00VnCODG6k27+MZrttvaUwVGNcMh6vNjSac2GtvpkyftwQfO2KGlZR1AVEQsMhjKYCpa+2179c037fWrV63b7zr4Tglyh5aX7cSJE1avN4Qg2NQ0mEC1JI3QSBd8bWvDbt9Zn7b+eJ/8nLJJyWwWU/1v2iG8kpsxFtnTUeyyGOB7uErIn8/bELI4S2bcATp9hNAP3Uqh4BZh9arNNQm4KImBgZmmDQcTCOOm6wbKSNSd2BVStxIocRk1shMAfc7agN+h2RYtisFYPqx6kOSx6M4ToyH+gN5qOnJ0xVaWl+X5u7m5pYptb33D5ms5W1lGAlG1uiJsl+2Rh87Y8tKCNWpVse9IZGAGb968bne2NnSIMTUOg8RDRwvFilXrgG4LVRvmivba61fsldffsi++eFnVPYdLrlBVZDT3k0P+jwMARyEjyUsaYLhLzZWRRGgDzgDguL++M0PhBAD2dELddxCmUr6cBQ4tPVs+m7QAZwphcQ1xQGhxANK9CoQDSAChWKJNumKF5yo5O3NyxZ4494A999AxO90sKLgAMFPDo5q3M+5bicMdoKiEIwfwdFbkK4wHs3Sn/J024cyWSgMkKeoWGzNeTyxE8q0ej2CDUxgNQCY3lD6Qw5/p8R5FY6VhpdqCdfp5u3Rlza5d27B+n+elonXLVZJuWJ0NALjHnorJDgAsCyyALsCXdQzQSn6saQBWmtZC1dqTsl3faNmt3RkDjMxDlowyyHcAzOv84I+9Nwb4+174NmnccqUZAzzu99QaDgDMYQygzfc7kkAEAMbmjiJHAFBslVs2CTAUSkruEwCmfdlzPWIA4GNHlt0PNDHAAWyzA28BNqP96tpdl7Pxf1mIhWdq0uT6MKwDjxha4nXUqZDnrx/UdKfENjLlnWnnRlgB7ytLrEy7LAkQSI8tZwefPQlAIbCvsCXXfbp8xJk/DnTecxAafE690XBbKu6phnn4eg8IQAcqEC5A4WEV2Eq6pIyCkHAZLP6wWKuqg0MXrYf7DhHi1aY15g7ZrY1te+PyNbt8+aZdv3XHVm9v2OrNdbu9bZarVaxPB44iUq+dcZGRPZyXutNCmcJWiQKsRp/vUEhBbmhWoOBIMjqGxwCbg549fr5uP/q3/5IVC21JpIqVqvX7efvia2v2N/7Hn7X9DAMc1zJkjVEIxTn2TpLgfvhj3+m60PzY5ssT+44PPGZzwxkAHtHZrOQdADOIbVVl1uDl3ajmbKVZs2ry2o09VoVYfiICCy0q91D3XPZ1NHDcMo3r1RuhGfbBShU7KdyKji5rgHsYBZHixNMcE3+mkEbDq205+dwC2iWdSL7A/YG7L0QQRXj8CheRcNpkNsVZ9SkrfCBwxHXEXsRlQbaCVw58rYbB+fkTFgn9L6Sc7Np40MOQAMedeEbANaORMTTINaPolG91evhD3sQ9x7CAa9ofEvHosc3sz1vbHVtYOmal6pI15g9r9ubl16+oG3tzfctytab9+8+97JIdM9uVJo/zmfvhPvOEY9DN1bXA+WmE7VpfnZSmz/Hb4ydL9qf+5NfZow8ct8a4YyVzqWxrUrVXbsAAf+6PDwDHIoyHIcsGxIXn/1xQhlBokT7xvsft+eeek/4Ghm7zzobEzwBRQKs2Vzz7uh174/Il2ZixgSnYosgG5PQ+rCsVzJHDh+3MqdN2+tQpBTdw4AL0BHLTQsPL8crNG/baW2/Jai2mdllgRw4fEfDmEIbZbLX2rb3fFvhtNJpqkbZ7Hbu1uWa372x4ElvG45hNnM+Z6uAy7hHZa8BDmt08whDAieEMPMo4BQQjKMwqTbDrg6N9Hq4QfEysMBs4w3LlkjLO0Quj6UMiweEvrRIPjF7DW+QohAEiEvWgOVbkp+uFW52BtYYT26G1zIPCpsGmr+uKRtNbkBh+M5zIw0tFSeuPDWixUbPx/p58XBtVWs6Ar74tzlfsxNEVm5+rKpCBAZzz585KwrG3u6ONifQ4P/T7mvDvQQpY0Sr1Rbuz07Eb69v27z/zB3b15prt7A1sjgEI2E9a/cnajmv7Y//H/52tOd7Rn++HAY4XvBcTPAXAB6z1EiLVl+oeJ913vEbcX2dOHZEoay1+Lq0F7pcnIqpjkWLEp8vJdQ9JT06pFEzRzEVCrXFWgCzsUKAwMYx0ZmyLtYKdXSzYM2cO2YVzD9jSXEM+ww2myXNDG3ZasqRrVPFkHkydU2C7OCzYNJVkyEbcQ1Pv68thoxdP4VBQgIUCIPEpktpgm8haAUw7AKbVQTdowMY5ISmtaPvdnN1Y27Fbt3dsNC6KNUVDLIkJADDPTJx7bLK5DzWg4QUfcg6/tA4oAC9ywgBkuA+CGYC6ULXOpGTXNlq2ujuwQaG1YrMgAAAgAElEQVRufdTUqbCVREndFXfs+Ms//t5s0ADASAMo9jggCE7Ae7OEE9pwYPkyLUmXQBQG3SkAxgWiTLtdxSsaP28V8zNrmCYPo8cAUEmACVmFD5RaGoJb1s/PwRuDYQEkgsWKtrDu7dRf1Yv0kJf4fIcf3v46bl8WzBepk2LWxITRLnV9o0DomI7YZKrl1OsO3SIpLKZCqhJ7oyLj1WVz6iEKLzHAXLTEYvsh6/pf/Ep5T5xL8XPoWQTEV5gtQGvgrFR0KmC2YYTdloq2rjPA2lL1dPICY9mYoR9GU7mPs0iuZMVK01rdoW1ste36TbpjW/bam9fs8pUbtrXTsdGI9V20IRKmAgaF3gkREBn59ZWUCNkI0d6J7nYZgDPBkrahm9cQ3kiWV5O8dyUl6Rzzu2/NYs8eOFKzv/3Xf8BWlsu2s7tptLavXF23z3zpsv3qp1+39thB470Y4GAf47r+4q/92n3vqX/149/lLgOFsS0Uh3KBaI7bVlHBnDMB4BoM8Fhpn+McSWkwt12rlSZ2fL6ZOiFe7ISem/ukcIme28tJX06AVLKtk60Z+tuBuywEAEb7qyIudWljXkmSChxKEnCWBV6KYI617IVh0gAnQo575JPIfi4qdCNjlycQm1xB4pkJqUYUNFOZViooKegIlJAyMQ2AxrM1Y7CdQONnDhKS0KqQQAiv0H0gPGoylrMM5z9MMNcMHTiDfL12N7HhEB1l2Y3p+ciXFFI0yvesO+xbpda0ds/s8LEz2n9fv3zLfu/zL9r+qGhfevm60YOXlIlXw+q2MW97HaRAvlRQA4yTDatoFJh1AzswwApeGNnh+bz1d3mvZs+cX7KPfvM32Jy1rFHCuq9jXSQ7ax37zU9/3v76v/jt+16DH/7wh++eLDzwlX/oP/K59/IBzr5GAMHYoAIsatMbwiISsnDEVg4dkisE7QgBuDRFLQ/GlMCHHnh7d8e2dnakv20Tk6dIVjR8Bdu+s6kgDEDws8+8X20oGM6QsUWrASC83W7Z5atX7Y1Llxwkc8YUinbq5Ek7fvy4NhAOCNjfflfN1qlerTfs2+UbV+zWhksg4meKh+1eTHgWGLnL2mw8LjDuFARH+ztjPRNf7xP+MwCswz0As9PhunbB6npL1g8Fpj4BwnWiPlMbHfshhubQEFerDB1ANRAS4DGLJaWAwWzkrNMb22a7b60ejhgRPeoTGAAYGFamRPEs5n0QPgJIZjiAh/HQYtMWqgy27MhtQ7Gm2LiVc0p/KsoHNG/nHzpkTz95wZYXiOycWLVUc70fQ1yFSWrrl22vM7KN7Y595vOv2+VrG9ItMVyVLzClXdP94n0yENnjveQL9mM/8+41wARhHGwBB2id3p+MLVP2OdBBEQxwWDb5RNtMYxpMbeJvoriZsluZ+GSxjRnLHfe/Td7QGRZMQBKNrSQzzgw5FHY47P9PfxaTAdik0+FMsRIH0eT29q042LHlysBOrczZhYfO2IWzp+3YXM1qk778hev5seVI8yI6o+wAg7AMJWHl3LYHgIKuctwXpSNmy8FHX7piwC3VPzoz3gMtXI+A9aEkFwixPXphTBFM+AlSl732yFbXdmxtc8/6Q5d+wH6A6rgOmrAXS+JMJ4O2ipxFEsEQplwQUidDEeP+jDqrhLWbM8D7k5JdXd91BrjYEAAe55IjiQUA9vv6yfeoAQ4A7J2MrwTATEHL6TwB4HnruAb4SENBJzlaksTFyiyfaOpgkrxIh0AQbw2wLLoLBDZoh1eW5SHd7bY1bBzgIoBrrO0AAqyRAKPRLqf7trK0OPNgFQiHhXcmOrpmvAYHNHpMnlGe22BhFd/OGZC6YiI7Esvm8guXqqgTkqyuZlpMlwkEQ61Je3yjMzMbeq2qM8CsUf7O+3LW1wfM0C2yjwF+iaGWhCRX0HuWu0ypou4MwzgwvNobcdcpFmyn3bJypWatdt8uXb5ir795xW6s3rFbt/dtHWSQ0rj1OGAxkaNTweBxQTKfIZIlKZhS5DP/rsEnj60l8tvFTln3JU4E/Nc96RHgO0Yyo2eHvTxvxTF+8mO1kau5nl04f8QqpbFCShie63ZzdntnYBu9ibXHLhmKwof7e5ABjn3xnWiAf/g7vkukVD8/svnCwF54/6O2YAOrJJu4fm4iAFzj7+wTOQYqRzacdK1SHNnJJTTAztYGw885IxZTa8QlEAEGuUaSushKzPcQGGjYTj6OVlesaXKOmDLFBDMk4BpBGKxfutgAxan3b5I8xL3g2QGUak9LgS3T84PudIcgDg/PcOwwC3cJ7+osAPbijDMTpx+PkI3hTXVDNNjmLhbcK+QQ8q9mvYMJEqbS+gFkFpA1DuSVDQCWTzUSqTx2p8Q0D2x7qzUdqESm42qykvVwnqkXrT3oyYLvU5/+rL19445dvubuky14k5IZ1vyjCWmszIuwpv3MoWjLjX3o0mkXdPQOrtkfuqOeAmSwbBQTwlCnmdXMbLFm9r0f+QY73hjZUh0jhL7BBV++0xcA/ms//2++tgD4nmxXhrk8CBoCDLOJMABApXXs8GF78sITduzwEasxtarBE6/K1bbEN5HNq1iwO5ub9hYWaWvrtgs7KyF6wXa3tgR6WXT/2bd8i2tZAE5TAbu3ALjegMhrqzftS1/+knzwsEhhohMrtRMnT6p1y4Ike136waQjom1IC+zy9atigWHbosoKbVRUfFlQFA9FfH9hn4AjCQvf5RgBGMp+IF1PbXWKNnWAIt1wACcP0xZjCuvi74OKP2kY3eQhMW9mhG2wocMSzzeRS1SMSy/2CkuXMZ6hHA4+MMXE5sZe17ZaHVWDXHOkK9jGcZ92dncUWyydFUMist2pWb6Us1arJe3oYrMqX79igSqa94rXKiCDzYSW7NAef/SUPfvU++zw0qKV8wUrYaXU7lihzIHWl+yhUl+yW3da9ruf+aJ99vfftjZvV/09DhBPLuMhhu3D2aPPQZ7L29/7P//ZfT8cBz8xkuCyrEcA4KjYY61nC77spqfDLDEMKlxcj+DuIsFeJUlEpBPGx71o8UFFD5lg45wZ8Lstn78OgNclEZ6O5kA42N5UQKXhkWCJVazKixsQgITBoQWbEvpyNqySdXG+tfK4b6cWm/bM+bP2xNnjdny+bM3CyCoTpoCxwaENnpTIcusAQLLBOlmN8AtdrwFUATL4PY7xgGR+AiGBT1pL2KOWB04AZYVlMO2O+lEOmWLDqpYrEquZAPDGnpKwiNGFJRagltyHwRZ/8BS1LNA18sKwBOhysBudq4S6kg85dnoVGxcYgsvb1fU9u7nTt0GxztWQS0o+uSj4AJwD4B98j1HI3/+xj0gCkS/WrIcbBO3XjAQCuzfpmvEBHnQNAPytAODDdQ3BBQDm2gPwAcD8cjkXkpRUyNLyTACYIIwjcoGYyO6Oj08BQErJimcgDnCuZUzdRxQtWkFkS7hIiJWUFSUg3Flg3hP2a7qbSRKBr7czwF6oORHhh7vauKktLelVJm7Wu18pMSum7wEVrJKku+RrYPJcS+xSCM16yBbNZRtZ26h8uWx9CvRqSghDPoLThzyU8ezt28LCku3td22ntW89hhUrVQFI3E/aw5Gt7XTsS6+8bn/wxS/b7Vv7zhBP8ERlPy3433MVdSqQgQBQFfykZerdCfZyH7GAqfOOG8/KYITWNYXAxLM8/byygoVs1JVmFsCDNSEdsQndkXHZSsy49Nu23CxaozKwI4fmk362bvvdgu33x3ZjZ8d6zLVkGOB7AeDY096JBvgvv/BxMesA4Kb17WPPPWpL+ZFVAEXFvCROrgFm8JtI6qZHSCcAfObwvIZBxe4nICmWeuRBE24956x/tggCAAOupMGlq4SONZfTgKnWxpQx9hMAIMk9ideZaqABbJnuh0JjUuQ2369e9ddj7wtpUABa7iF5B3QYwqvXnWn8vc/CPWYhNBHZrPuPBAxLG4As+xxSs/T1/Dx8f15D9yUBX3lZM9OQhia9C0j3hXVEWFVZZAWkHzp8LFDx8B6TCDpxlyUCVfL5KrbqdmX1pt1cu2NXr92wL760avuEHJlZtciAqNk+YHVhyXZ2W+qS7Pe71mzMKydgcb5hrZ1NWbmWUgHOeHM63bwPR+e3WpIzTb89sEbZrEF3eX9kH/mGC/bUiYadXKoqAKZtRXtrY2i/8bu/Z//tL34NNcARhJEFCwcBQvbmB10fGj82dTEHk4nA7/sefsROnjiewiFoa5Q85IFWpUpaFmTPWt2Ovf72Vbt284bAKglUTG1SkcEQf/Rbv02OBNK8qeL31DSxDqn99db1t+0LX/iSbJM4ZDkEz5w5a6dOnRItD9jFIimwfLQ72FTfuHrZbt9ZmwrQVYEV0LHgnOCtU0kUkmtFXJMZ4+Z60NAP+ebtVzE0wMFqZIG0tnkBABF+0elLiXIuQ9DYi3bM8Ev2obYpowhnnAoMPkYV5u1r3CTI4AbY5sV6AHC5Bgjd0YtSwe21u4rcVOiBJm2RJzBsRsXG58OKsLm7UwBvCgA81yzbXNnbiIVc2Xpd9y9lan48bFu1PLZKaWDPPXnennv6MVueb9qEtt+QFu1I9kPdydD2OgPrDQv2+uVV+61PfUmtRB64CRPYYsTwRy7LdJ+BIR5u5CCF8dj+7k//4/9oAPhgtyMOhem9FwE7sxNyzXdQsF8JgLMMsAz+1VwNACxLBYFgChRe10Guv46/LGuXTRVHBQAEh68rxcUgCGQ6aFagChpHglJSUVkv18Q2sKb1s6XpfEIYqrmRlScdq066dmy+ZE8+dMzed/aonVis2yJrqDC24mggKz5SAKuVssHoEHsqUM3EMNNEAsE+IDKAjWFIU6wY26EHDOgZVCvRmZ5KBV9vlya46wWgoGwM0t/e2LPb69vWp2WMDTAxtAA7nsdRXsNEPHgAwABG7A+sc25GfEwALTmyKBmPg4zWZ7FsrWHe3l7bcRs0huDyxPU6M8dm/bUEwBNS3OTc8pUAGAY4nysbWsSQDfRHdLt8nkGHXwLAWQbYk+DwAaZInjUBs8VBrOkARlOtb6bFK3qf4kvsPhKEsv5P8cxBjIbWh+/c1pCKi2unCOLEFtONkB0eLDEepuzxGQbYNcUOfoNRzhaluI14FqizuwrbSH7ynA1K4Rp6h0rT93SNkoa5OtewfdY+hY3WoA8SK8IojU5IxAMJUKlbsdrQ/njj9m378iuv2qtvr9rl1a6t7fTkrEDkNoAXNphiDKA8yXmxznuMxC/Wvxg7nFmQfQ3x1/YODgA4GG6GuLyzw7OZCrekRM9TtFLE9nvqdoyxiZctIgVlyQoTXFVyHp5SnVizMrC5pktCkA91ekXrQni09tRVCwZYx0+GAfZzZlbUvxMNcADgXm5o9XHXXnj2EVsujK0mr13CEcZWLZlVfOOyfB7bLMrenhjg8ycOaX/xQsj1t+p0AmbToHx0LjSgS7Kk/Hz9ehdrSJcoxDMhWEh2sDwdDFKgUF5/jq4ERZP0wUqHdPCdDcLwvXcGWrk2kEFxz+LfKXa0p5TLU/eJWN98jheBvkdF4Rf6e2mKKf7LDvDF6DKwLutG5W7qWQgnjCBdkADRlXOZR8FKFENIc/b35Krk4S4TEQcUcv1J0Xb7ePPm7OVLV3Xevv7Wddtrma23zLz34ue/y7QqMhXA5oz7xOxWpV6TC9Rcs6mEx4XFhu1t76buIngFGzU/BzRHxC4P5qtUrNXv2lAR99go4l/NmUIuQN+eOr5gH332tJ0/isXpcAqAf/13Pmt/61e+hgAYCUQcuAH2YjPKsmGxYQabpR+VNtJgbH0Ml7mB45G0u09cuCDwWoLiZ8BDDz77Y7LAoUKeTOztmzftpdcuKl6zWmm4rm84sN3dPfumD3/YjqwcFtBjwnAw6PtrqBUKoz6W/pcoXwa02Fzq9aYs0E6cOKnvKT3OxAQAWKw+7MXQVc5effM1W2cILuXRiwXOhBSoMsMyarpRTrGqKzETuysWMPlVTiMzUrs84aWkk3TZhGzbgtFNr5GIsrtidhNJKADB1zkj6D143a80ROcjQr6hO7uR0+BBvVoUe4vFGeBWuih5vXqwBu0RHlis0jpIRGAkYV4oRPCwlD0T9k3e0uAeHVqo25E68bQ9G47csge5gqbPc+i4h1YrDu2pCw/ah55/UjrhQXdfg0WAL0JCe4Wqtboju/jGVfvMZy/alevr1iXlCwZOaUuAI6QeROt67qfS9ACQE7Mf+Zl3zwD/xU98/11Tt4Gkp2s6kyB1kAHWs5Cq8enXZQCw3+uogGZiBbHASevrwIpnYMYAzwAwRaIDYHUWUpqeb8bO7HL4yspayyABX+m+/c88I8DKOhZCWFJhX4hWkPuPJlEjBzAhIx085QL2aR0rDtvWKIzszOGGve+BI/bwqcPyFG7mR7JawsBcst1KzvJlX3EUVDlavvrt6zJs+GCs3dTeHRr8F2vFTdhlb4XTgpiiFBE7Llq7O7Zb6zu2eht7Q7cm6wxIk5Mxq5WIw2LXFgB2pxaXRlDs0WBjqtmDPOhOxH7GnqGpcpL2SiXbG+bs8tq23UguEKQPYhUoJiqs5nR9zX7wR378XRdcfOH3fPyjrk1FAtEnlKSiok4aSRhs9qUJP1vB8oO2LVjP/szXPWEXDtetOPAWK1/nOueSNMACigLAObkWCPTgwav53KE16mU7fvSQRy1z0GfWdbBtsVbRde/tozX25Cz+HeY3pAq06uU9m/NYYckKkCkVPdaVfcH14T7QBWuJHAXXCAo8iA32Dw5HpV3Rji65JhWgoucspvD1PGXlAAyoUZz4/dY9BAChAeVeo3/Ex1i68InV0lAvDBV7G1HDXF8CAcB5slZTKJAXHIqQpQtTovvQt7dv3rKXLr5uF9+8ZKu39m2rbdbBrcHchpEBVs1T8PU59sqi2rfcHM2EpGpYUnlWD6mN+ej6aKLVOyLpfngrw9vJ0yJbRAeMo3eHht2hR2EXPTWSmCTFY4/xaTHJlgrWs1PHFnzAlASywcR6g7wRDnZre+cPBcDBrMYifyca4B/6+Hdrf6bwrY727SPPPmbLhaH87Jn/yJWKVqb7wBwCao9CNRE5BCxN7MHjS2KABTLT/dX7YS0nYMj/VehpqNUBMK/NjlgoF6xY9iFcnfWwqOnaam8ANLNP4BRS8Qhg1xKb1rhkDeq6puILMC0ZzqwTATPLM4e8AP2uQHq6XwxG8v6qJQYofTaqTdKmBke9s+dOOGMxvtw3vh2rkP+3B21fz0ibcMVKA2QOgm06Q0XADz+X5nQAwEgEWYuaASjYXrdt++ilK3XrTcYadB+Xa7bd6dv19W1788ot+/RnL2ook35Ns2G23+WIqGKG6euWWaDUWfdhO4JvqrbXQu7oCZP8fPg2Y23XbnNNkdJgcedAHscVimOcPtiFcXkigAYGnp+zvb9n9WJNzh/l3q59zzc+YY+dXvZYaCvZtc2e/ca//Xf2d3/5t+57z/2PogHOMsDTQz0tkuw7YxMGAGtwZziy1j4sYcPOnj1jjz36qC0wBJf0XzJCT1ZeMJNsalt7e/byaxdtdfW2NlRuMBeLxfD8888rYYV2FUCaw5RNVouL9tV4KB3wxYsX7caNVVXWpJodOXLMjh07rsXtOjWzbq+vTZm/SxtmE3vz8pu2vrkhwK12YtIORrQyuw4bPQepJ3W5kNnBb6o4Q+sZCHaqyIyr5N6p7hzkfwa4ZEH1jJ+ZAewsMIsXCFZZXJ+XhEk35xIJvX5ioalYy4WcNYhfbgCCayoi8BYu28DqZf8Z+PkY7mBQkHx67P+xjAGsVmuwGwwflT3UZK9lK/NVO9nM26TXkZxiIvYSWx8AMMEdA2tUzJ576lH7wPsvWKkwUnoZh0AfBrMyb5u9ol1885r9/hdesS++fEPOFPws1XrTB8TQ8RV9EE/6K9o/yXSDB/FHfvrdB2H8xT/7ienwDtc4OhvOqPmGlQVNBwGyrIpC/p0dbkweudNnIxN84ZjZq3rdfzVKKVb4ft7CUhWd8WKVxlEWNQAH17Kiv6LgYPjMCyjnxTRjlmQZXrCmtYA2NA2puYaeFqS3pdxvhM/0IzWPjGAy0FBNIzdQstyFs8fsqYdO2QOH56xZnFhh2LZaEf/avtv1CYzxUtjm8PxTfFW1w6JJg5VhXQKe0LAqQYgseDR6er+uYJbGDckLFlKDnK2ub9t1WeBx4QAbM4sivnAA25zidHWwyILImWW1FuVB7k+VF8txwAEgKzYhIjxXtrc3W3Z1u21dI36aLkZJG71ih2XVBkszsR/+0feWBPft3/6C7i8FB5IlAkz0vlkJ3JBKRSAK+6r6ZGD1Ydf+9HPn7cLxRSsN0djFPoa9oa8wsXY8mwzBaIjYOwCVctEmg441KkU7dnRF+wOJl+xvMZgWiWwxrCNXj+SnLCCQ5g2iTVvgNdNa57BVQhSAWxIzugPOUANEomOFWwf3naACvEM5/B0I6KlTSavCHtmAoldHui6EkDDzwBAmEeA8KzBSxHjTvODnXl5e1PT+wuKiImh5vVZ731MAZcWJPRkgBsJjYrudJFtA7lVbsFpzUczojbVNu3572z71mc/Z+nbLNnd6agvnFMyTk9MDe2OpgE2XA2cHBqkFrdbzTFqgtZZ02nF+yuJMH0s6ToVsOCNGXSjda24ippJuF8z5zg66b8BPQ++jLZoy7R0xU5KkZwWeqdHIluYbtjBXEUngBXPOxoOR7fcntr7b1bBxlswKwOegyl0/4t9/6dfv3wf4B7/zEwrYKY7aNtlv2Xf/qedtuLNup1aWxBZGcAPnkdYskg1J+AaWH3btmQsPWS2BSd4HjCefFwESzLtMr2Vm8FI62TEx1p7+Fhrc7DMv8CmJFBaiPjzosoqCQHCnu++FlORTaXguE+ilfQTnooUFrfe93W0NFONyBJZg4AzA6oCZe5zOjnSgs7MiIWT9Q+zkyxUPj2Bd6llgfQ/FLgOowSX9foBnl08CKPl1Z33bGtW6wDqFNEtCDPuwp1TDve7QrDZvr19bs/XOyH73cy/ai5fZ25K6nEpJ79HPG/8NjoCI5ARgL/Z1zX7s6yPTGdCgh+9bCghJ56SukYaUQ+7kA89+k71AnQaHxawMZ60U7gN7+pGzVi1ypg1kr7ax1VLx9r/+268xA3wvuB0PRFy0KaSLh1A3Di0WzI7r8QBJXDge5Geeftoeeeic2vC0wWV/45dW5v0yJp+M7dqtVbt48XW12LkZLFAOnpPYoZ05K0DNJol2joPXB958IGC/17U3L11WMhzMYaPZtKNHjtuRo8d0s3GjoHWMVkft4RTP1x307Or1a7a5szkdBqBl623iZANE5YjgOy2WBC99c5EeMQNyBW5mLXD/mqRXnn3abHAuow3OAuB4ydmhnTjl9EkOztx3b8rau8LZwW8iKT1K2WUcsk6DUeVwyZst1Iu2vFDzHHIOs7wPRBCbDJPCKwE6+BmJbg3LNgDXkYU5O1THx5yH1yNuOYhpuwOisN+aqxXsT3zwGXviwnkrFKDrkMeQET60Tr5hX7h4zT792Rft5uqObe8NjHxafu5CqTr1lIUNK6EtYnNTjKr7I/N+f/Sn3wMDnABw9jAIxiAAcPxb9nMCGKtIugcAjnG0KWsczHDKvQh2WJW2gJ8nY7GROCRggNDXXbQDdX/T7wC4LoPwzUuR1wLCs+E8r7O8G+BklPtSh6xG8gR1ITxtTolz6anE/aCan8hHmNb7UsXszErTzh9ftodOHLYHjszbcnVo9VzHqmi50cqhwWTwpAS7ORIIgZdSmIAwmR8iHBy0vYhhHglkOuPpQRw4fZAYmFPsLANwAYCBjbTP/ZDh6/zw8Lh1Z3sJtwn9IB+TBEJ435/TAMZ8qFysyM+ynS/bWwkA9+ROXLESiYmSacDKjm1SdJ/Yv/p3f/Je2+N9f+wjH/3OlNo3YNTOAC1itADzHDoVhlV6VmFAa9S1JRvZt/6JC/bY0UWbdPfU9aCqUBGVCACRABxoOEqMeG7dRg8AbMOuNaslO3Z42dmwpMOVTEEXyJ/tqfVkWFDGjEJG4+7DeV6MwbIpiYv7wDpMAJh9hAIHPabLWfya00Kt1NyUX4NsqUWq4h3gxxpJE/45qifODazJuP78PQ0nAxycBcYSrWyHj64IMAJcuA60aWHEaA1zHTqdrtg3Xh8Ai4inNrdoteaChn9ffONt+8znX7SX3rhhm/tm9fmG7fVG1oXIgXVVJ4E1mZjpUd/QNXOww4bLcpCBNIADlmPsX3I34RxMA4mcTlB8DGoqOAQdPuBDk3IuYWFflkDY3Q80bNzviVU/88ADukevvP6aOhZOuqRhQIXm4NftzPLS3Jy7A8kmk2FkCImJtVv7trXftt0RlMdXAuAAwVlQxMd+4Vd++b7X9ie/588LyFaGbbN2y77jT3/Axnt37PBi07qtXatXaq7hpfMj2ZzvdSC4/LBtzzz6kCQi/AKEyp5sNJqyqJJJpYIxitlgir0Yc5Abul0+N14nkszi6wPs87143trdfYWbsI4kS0kDd9L8pqE20hVVENMp7ZBY29PMDUPnOi/GMYjqnti6pjD+yY5FQ4uqdIoCwqriwBfJ9zifEl617+RmxTpDxvxMnRYzAHkFAeEcwf4F6K6V69bu92xQzMmZ4frGjt3e7dnvfO5Fu7kzsBtbZgOCqfJlhfzEvYbFVcIrUjV1d3FlT2Te1GpzhkhI3VXgRnKI4XWyxVJ4dcdZeXDhZAcH+Tr9VggYhRADqSQ1OsinKOFs43v9w3/9G/e9Bv/IGOC4SAe/c2ycWWAggCcGDQDk1k7a6Ibe+iSK8cSxI/aBZ5+140eP6qHHDN3BGGImLFHc5RxNzpe++KJdu3FdtmpEGCObYAN9/v3P2srKIWlQSJ6T1Qca3TQZPpiM7O2r1+zVVy8KHDWbc3bs+Ak7fPioPof3wgoq/LEAACAASURBVFmJbRpG+bxr3mOrs283Vm/YTmt32loJAMwC5YBVZSyAkVwSUjiqGGE0RxS0epi1LBL76gc1N1kTvjEkF+1xgeS7tb/3AsBxDwInx/+jwz616UlcnvN5aZI6A66nH0vMMN+rVsrZ0lzVahU23ZJkEugn0fyOBrSHkgXSCGlEVxo/KlMu+Xy9akcWG5YjRAEGShZqaNJgcIaWH/dtoVGyDz7/tD1y/gGjwOZwkEQmX7T9ccV+9be/aL/z71+UYbxam4pu9CQkZCpsOErBS8EgbHT8Vlz1ZGJ//x+9exu0YICnG0JG3x1AKfswZ2UQYhQSABbbftd1TmzmgSE4lzrMfIFTt811bkqf8sUghlBJVCEM94Uj3WtyDBGzJTkMVbuDQLWWxa4lb+AMK+27XkgxkjEblTxawyQsGeGqkOCxEzM9K457Vi+MBYQLvYE1imYPnpi3J8+ftkdPr9iRZkmpcs1yUTGXhj6UaEu0mhrUcXDeV+dnYjUOi8lEumTmBegaKLgCXTfaSzlN4Olp1hvlbWNr367duiNNOD8rLF4k7VHk8qTJlUJBLwBgN7mPVumUAc4A4HiekElM8g6A3+b77HRQIwoAa1g2Rd5aCfsMt9H6of/+vUkgPvrCd6pALWL/hn1bAGB+NmQ/FY9CLpJo1d+zQ4Wx/ed/8v32yNFFy/da1m+3ZB/oLgYcxgzx0trlaxm+cvcGsbGwtSMGj0p29NCijZkQz+hrtW+ngTIvll2CoqWSNqL4/Fj7ETyiIkOgw/f60cC1jXy9YmnRH6Y0LOQdgN5GrSL7K/GSYucJIkjfi2caGylZT7FWfIhPLGYK2OD+1+aWrN6Y077gNl5j293dtjphQdVq2uNdX4yUi/fWbM7rfe11x1aaP2xfeOVN+9LLr0pes7HTs40dM2YpmYLv9Ce6Dwqn0N7N/ucrRmSMugguefDB5DS0BvxUQAd7YLS8vVMYn6dhq2TlxfMdw4J67eSrzMPMPiCfWu0BOZtvNvRzkIJKvLfOETV23PJL60myMwaWigLAAF8NoqKnTU91J5e3q3td6yarS73OtCPiwOduVnBiv/hrv3Lf4OOT3/XnrECBMGxbrrNvL3zTs2YdAo8qNui0FeQkKYMAcCIxMgD4+ccfsTJFedhvpsHIiAFG46G1lsIm4vOkIT8AgEPKEXuBiorkCBLdDpEDSS5EMEWe9SZZQ1nSAqQn/iz4feCe4AQBEPZnZ+BzSmjRa02l7dGBkaZXMw9DI0lSEi86SKr1OOPcxSGFrybXi5KsSenMAgTHA7S8+9Zt9zRczFpAysMzA5iXdIjnaji0Q4cO2Z39rnWKdevmyrbdGdqdVt/+9ac+Y6+8tWG3eiZgOcwx+JaSFmWtSrcP160kD5Mgb2bnmj3v4rqzPrJANu4F/46cS9flgPdxLKDYk7NFjOZCMgBYBUYyS+D6871+6o8DAH81FP+HAWA2DW0ACepJXD4ceJpLr28XHnvUHn/sfba4sGBD8qTlQ0cGqDNXeNGxkb3++ht24+YNW1+7o0OH1jw3/4Mf/KAPtA36VsHeQLGxbgYjaySb2M3VVXvxyy+J6QU8nzz1gB1aXhE7xHug1YZA3Gl6N9Lfa+3ZjVs3bLe9P22Tsgm7rhkA7E0Bv3EsXGcABBxUyfht9MG8WdvZW7t++3U9Ez4OacL03zPDb/cCwFPAm1ZSHE5TfJMSb3xy2n/7Txft3vi7b5IOrJzg4o917NKY7M/nbb5RF8veqFddYSZ2Qh7XOpT6Xe4lrIq36ufqdY/t1SL2Vo28XaVOGwhcP//c03b69HEroltDlE+rpFix262h/cvf/Lx94ctviJkajri27vrgyWI+YId9U0RBy1ZJFlXYFg3tJ//pz933Bn3wEwHAMfSRXe9xEER1exD4TguSuJHvFgCHI61cTxwAIxPQ7Dgay0yrM62ipP1Oel+lSBFs4oBiiC5rWlknJjgLgg8CYKW4uZ44oleJW3a2y9kZEuUKY9jKgZWxsZkM5BdcK5gdblbsmYcftPc/es6OzdetNu5ZadS2WgXgQCLUwPK1sg1zbp0GvK4Xy2L2ht2ehiYxXddBDtsnFhhnmJKN8yXrolm8s6swAQAxIQDSa6YDSalYicHkHkkiIh/g2SadZYCzrA/Xk3a2GOBC2a5stQWA+zkkEGUr5Jy1ls9tYoB57v/KewTAH/v4d6tgZKAwB8hN0hWKjyESonLNNcK5sSQPaIA//P7H7JHjh2yxlLPu3pYxtEj3S6IVNIkcsnRv8D4ulVVY8BpigMcDq5ULdmR5QfumM8DenhWYS+sDMKsuGcEnibHSoZf+Pdr2MMsOnO5u5dMxisE5vo5IYRhYATBPV7EGARUABrpEadqdooXCLYpBnBD0+kX0ncmuLWkx6TA2mkvae9HxqlVdLuh8oWzUkE6V64f63JlqOGR+Zpjg21v79u++eNGurN6xjU1mP7SkrNUxyR0KlZKsy6TDT4VAaEkdAbutmfb/tKcHiIpDPwCl710u0Ysujthx5k+AVkm/Qu8ygCj7qbpvw6Fim0k6jSQ0ZGtNkjJbe6lblOzCUiCOJNY5s+NHD4vcYe2yV7cBUd22ZEit8cRuD0ZTAHzwvfP3APmxH74TCYQD4J5Vxh2z9r5963/ytFUGHZvHRoDhvHptKi3T99a6nVheOt+uwnlggGNPjmJMzyrsCdtd6v5Edyz2aHkhcxEOgK9Y6/xfNpoRLJRJN/SBNtRHJSsgtcPdhMJ9GIOMvpa4pwHGpf3lGuO3zdqpun6WfUugV04oHgnvoUYURZPkUJN8sUUOzE53nqlupy9ycNxDLsgqLliFPRP3pkLJdvZ2lZjJPIQVSzIP2Nzds899+WWFR1x8a83e3HSfXvqtlVre2gSu5IiWR8YVvvNIFB388ltD1+okOs7JFkex1nUPpphn5sYS1xh5ajwHB8/Vg2A6Pk+PFew5ZzzRymkIVmsx7xKV//mXf+m+z/j3zADjAhEX4CAIjh/iIFjwvyPw9sGWEKf54qQ6Ldjmzo7VymWB4EfOP6yIXB5K2lve2aWFNLRGs2E7OzvSdb3+2psCtIQ08O9nz561c+fOCaRpobNA1MpzxwbYifWNO/byy6/IZmtp8ZCdRjYxPz+dOA7he9wg/EnvbG3KAQLBemwKbkjOZhibWBqKSzIItS6kEk8fT9GsUd0EYBEYPaAljTUf4DhaB1p0mVsdEgi/uplqPQOqXY4ckY+h1UnfM7E6quopTdNhqwWd+T60Mn1Bjq2O72+laM16VcEJi826BhcAwKTRjSkMhgOrVcspFUxD/9OHhmS3HAA4jwHQQF7BH/rQB+zIkRUb8mbRXE3Gtt3u2xdefct+5/cu2uYO7aeKDQY8hO7P6tIC7i8+rL65hXSjkrwzKUt+4h+/Bx/g7/+z0/cd6yEe/AAIBzeC2Ax0+QCorL8EgGcbR6hq00UO4OlViRcKsq7xER9t6nKFSAAYE3jY8NTmFvGbaf0BbcWAA37FAkvpl+QAbqnj7SW/y9OyKDa2FFbh330GgL2JGlIIQDkFzVj3m7LWNZkkIfVt3O9aNTexQ7WqnZir21MPnrRnH3nAjjQI0uhZLte10aQr5rRYLWpABQAM4MO9A6KHaGVcCyigUkqGrif6f2zQuqPCDAArOpVilIMIKsjnPimOYxMVC56muqNQ1x7kN/EuDbAO1QSAO4WKXdlp2/Wd7owBBgArrXFiw/zQgwdy9p4lEB//+He6xpUhHrokYogKRvIcAJgERA1sFQtWY4ip27Inzxy2h48fsvPHli032LcyhYsOV541OicQAN5OLZQr1u8NVXCgm9ezWi7ayvK8Wraws9kCIQAwgCzmJL4aAPYuhc8v6JqqQEOiluYe8YBNEhWle/ZnrDDPRh1ACxDgK0gVHDp7LbIhWr5JO4nWGAcHpHFZKdhclSCevrXaXas0agIFOGcA/NujibXaAzk3wORev7VmX3r5or11pWUyJqIDVcpZh0htTagjtRkbzm2AXgI0iIuP51HLJnznc8l2sMjVn+3S2bNyWlQkkPaVALhEv92f3RAAZgpU1luw6GKLGYQi4Q37raT9lm6cDkcCbc4Aew+H6wrzC9CCSUQ3DJCmyN3d3rGN3V3b6A4ltTkIUAJIZlk6fv534gP8Q9/9CXX9ajawSXvHvvnrnzYM5ObLOcXf0uWJAoFuhK5vHk9gmOy+PXzqqByLgoWOIoL3xEBmu9NyG7KMFZrP9ST2GsoqCIBE28daPyhpEwON9EZFN0ALFweWtg9ogjn4P0Nz4UFPYRnXLV4v5EOj/FAR0Mz0+HwHg4nOMsmhSSmIBQ2IaWA4DcVpDDoV8ZaCWVQgDkY2QGbRQ7NfkivJ6saWFecXbVCs2NZgYr/34qv29tq6rW7t2tvX9sM2WIVduVaxnVZPARlQDxTIWfCrFRgeliHPlKTsqwPgqWzqQPE3LY6TnCfuR2Cpe4HpbMHocja1hXQf4vvENfpffuX+uxB/JAA4Dvl7VQJZKH43QHYArDed5ALRhmCBweDutlq2srhkjz/ymHRNqshIaNJe6g8xLAavy7+9/uZle/vtK7a9vTPV7124cMEefuictVp7OgBgCfD+pITj+wOe33jjDdva3rHl5RU7c+ZBq2KN0+tpww0ALJ9IuVKM7fbamq1tr2tARNobNCjpc/X56WF1tpcDOzEAPsXk5tWyo0rm5YkFDkOqGQuc2OIM+pwNxfmVvRcAzrapdG/SJ8XHBaYyrU1fcFOl5/ShjddXA1ybsLfxeTClWaJYSYlkdLPZbBu1vM1Vy9asVWxleUFV4xCLoVLB9nZ3rcZwnH6etAnLloD4RerhkR1amrMPff0HbeXYEQFlmLz1nR27+NZV+/xLl+z62p4NYH4nRev1kMJgnF9NGwYPRGJ/BYALAsJlrLYpmGxiP/lP3j0A/gvf5y4QcXDFn+9iyOLmBYufeQBcw5v8ne+SG/wHJBCi/t3UGZmAAJwMyhxwsmECfqtlT/3zqVuX60jHntxTYG1dBuHdCAC1BiqkB545SHjzIYY3QwoRnYI0PKcOxowJhv8NcKmBKVhbGMTBQF0bPDGFHPo9DWstFsd27ui8PX3+uD125rDN13NWKU+sUmI4qKNuAgUUwShiPWWYykGAI4lLPXie6dyo7YwWfVK0je22Xb+9ae1BAsAQdzqpXDoU7g4cSAGAhc2SxlUbbazOu4bgYBycAe4WqzMAnKONV7YCbpaS4eSMw22UUrf+yt/5iewW+I7//MILH9c9xv5H7Ufui1RVRRurOPQJdsArw4aTvR07vVSzs4eX7PGzx+1QNW/FSY+b4eySIt0TEJURT9F6g+SvWy7YeNCXJeLK8qLbbyUbwakWOlKuEgAO0HEvCYQ8vpVWwibI2p0afvjPEHIG9NVld7mARVPrGQ1w0dMrx8OepACDIX7t3iLG6UX3TIM3LmHBjowDmUly2H2AY7PujhEeplezje1daxNFXK5bP1+ym+vb9oWXXreLl9bkJW5luk4F6/QYyp5Yc7EpFwTJRKS3ZRCz5N78ipWmTHNtLtILuc2IY0GugXVjzQt+fJAZ2FIQgA//8Hcp3XAOyaFnx/KM9YxmGweEvCQg0+vHNsB6n276fh4h5eD/bXwAdS3dI7ndbdlcpTq16QIUq72eujXcDU8tFeRRSJLCoyZj63Y61up0zCpNGvNT0BhnRxaQZEmcdwKAP/kd36Po9QbPSnvPvvGDT9pCOSdAjEQqWGoV1fQMJYNIXb5x3y48eMrmas76h0bUZS6ma9LtuQuKZIWpTR5aYKWm0a1KoJavyepTs8VJuIdkW/m6jkkLK4063YsUDoU2FkkE78ElLV68ReGtMdlJ30YFJEYexMGey0sWFQYBj0v6qiekjYcess7ac3eL2L99rYgKUcCM78fletPKjUWt79ev3bLf/uwf2Gs3bttLl9ZU0PWsaHutgazFkI3CKjPpATlCR4T33CZEQ9fbBy4hlRwP+Dr3gpY5rLsBcBZ7sC6mYDedh9lCijWXBb8BfLPs77QASvvOFGPmOSsYMJ0NntPJYd3/9G/+5n3vs+8ZAD994rAY4IPsb/wwWabs7nflm3A6+qcMY1SyvB7Jbxzgp4+fsKcff1IRxTyw8paMSE8q2bznuq/f2ZKl2ZUrV219fV0b6lNPPWUfePY529hYt9FwoEUJ6+N6zJx0M4Dm9fU7dmjlsJ05c0YtDRdV+0Mnn2J0hwxTTCZ2Y/Wmra7fUgtNLWExGQ6Woy0owKXBg3RtVMU5pSdt8FR4MEvwmR2+ybpKLF5aeNOZJnK6Qzt8bwAch1WwWWJHU0smu4EJhk7bFw6As+D4biYavahGEJNuDaY1Z2Ux3j6oRsMDEFwp5axeNju8vKhDDDZ4bq5he3t7slXzteF+mmgOc6O+McpGG3d5oWHPvP9pO37qtOXKVbuzu2+vvHnJPvMHr9vLlzYsX3FLttEYAMM0Kw8BHsS0CmkZuYOFJza5/hd4ws8Ce/Q//ew/v++H4+An/vnvnwFgtcoTGD4o88le1+xDPX29ryKBmDJt8mhOMCxcQDQgweHs90lsr6opn7CFaasxzFKpyPMYRliHsKaD+27zw4ajFCTvVHgJ4m1rTfKnNRkHWoBgrZEMK+3a9VTAaTP24ojnkI9j6M5rig3B0zHZDGmgDrYaJ5Ei2r+W1Sdde+jovH39k+ftfQ8ct/mSWXnS1+8axudVXFyI9fTM+RwtQ58PkuKO9wbA6AN88C3d7tj1tS1r9wEgvkGry5RcLWJ4KwuAxb4kAHxwCC7LYqDzldSiVLWrOx0xwF1W7pgVRsodaw7P1bGNia7K5ewv/a2//67XG1/4wrd/VBy7JvZduaVfAGAGAkfEkmLFmDdrFCZi0kjnO9Ks28MnV+zMct2q2NVxp5FRpGhjgQLdRp+jAIgRIUvMcqVYtMOHlmw0YkAM5ivjQhBWlGm4JTR94bUb7X4HWXKrS/tiQfIB1hj7IqCBrwmdJfpq5gVYz7I4Q7uNlKpGBGtPUgCGcFjnFLUhCYi0QDx2Wdu4y5CYpwFkulA1nyqHwa3PLdrV22t2686OotMZ/rm2vm87bbMe3YFC3nqEpSAnKhGQ4THSYamlqGNZY/rBrkE0DSrQfqY76SaBasuOxiJCSjWCQJR24XZkWFmlYTiKpQDAAjHQs7IadlDjQ1xp3iXxts4GpzUwyUna4S1h1p5b8Skam3Z2qWydnR1JIHQ2qZMU793/HCQPYCTOMq57VcODvv8y9Hqw2M8Cl+yff/6X798F4pMf/y75FLM+872OfeMHn7JDtZLlurtWK+Y14e/32gkvZ2HTexn37LEzJ6yOFy6yw7Qfh55dGt7yjEHm30OLy7UQqC05buB3nPNyeTpAcnB9pbEO60Q9Awxr+r7h7C77qg/R6vcYG7C6SIIYsgttuuOEieWLsNHuhqLId1kv+r3SeaVBhnTvSHpUeiodz6L2AlmDdXrWxyG+0rDdgdlLb1+3/5eC7spNe/v2xCZFs/2hWakCHnHSAjkgzwjhOqzH6OT0wDPM+ZQr+vm0NtJ+o2mP9L5EPqZnKlsIZYFrbHrZj2X1v3ydrNhSpzJLnsb3yZ6d8X2meBLJV+pezIpwL9T+t1+9/zju9wyA8QHOgt+DFUC2agpg4D+M68IUMSo7J7dtgo3iVyw2htYAwVzz//QbvsFOnTwlZg8xOd6xTITTftBFYMhlPLYbq7fspZdestZey+bm5+x9jz5mRw4fEXvM5/MedbN1Q/PyDX7r7StaYA+cPau0oLhxcTh2u2ScsHmPZIF289YtLQKYCCVtyesyW4241s4rfU/A8gpTSNQZtmTArUXANcnQuXzMH6S4Vg5io1K8S5OQmOB7uUDwnrPSCC2qBIj9fszkDQwLxf3z6alUoU2jEqYSdA0WUR16uwZmiuGJNEiXvocmzwHEbMYVWlo5RayyqVVgG2A4pOfqW2Hi93Nxvm7PPfusnXzgrL155br9zu/9gb16ad1aeBkW4QGYLnL3EPkIM7EtrR0tGoAADwaHJOyvA+BK0ga5BOLd26D9F9/3fQm8e+vxqzHA2YIw1s/sus5s7WbIKOl4o12XALCsyrSGkh4c0CL7pxhO8xaeBoCSHpiNitAJ4q7R9nGv2fj7/Z6cOmhxJbsMB1KMXmjKPqQNqUBLkggNZN6lO5tV/Flk5z+Bs8ve5nYPS1/TPlYDU4fX8GjYsXJhKOlDPd+z+mhoS8WJnTs8b0+dOWVPnD1lx+arVhp15FFawlFBqW/OOrDmiujjVOT4ABIuEDB4a1v7MwA8cuN/ALB37wCByUYqDZvGwGqwSGJqEsjgPsb+paID15pc8S4AzBDciGABugxJWTARAAas5977ENy3f0SaQSQlUwCsogPwy28ftOJwLaP17Xft+MKczZUKiop97OSyLZQZguNZG0hbiVRFP5cCGJJki6Q9NKfdjlx4jjAER4rgkBCNGYsWFTmDNwFepZNM+zYAeFpE45+MVACLODSQcBccrOOR0jTVrk86S1rxPVinsTM7I573Qs46NpCVGe+UAw+3Ak+6dHJBzTZJz2qWk9wAEOyJalTDXZi2nNn27p7t7nftc1/4st3aHFqPiGW0vqNkDV2s6mt7pKewXpgZ6A9lWzVQ8eVsL+wewJHvLcCLtECFqDsVxWyELNgIUChVp3uFiqlUbLKUg6i4ax+JlDw2e4KVpHF2dyE9Saxb/5PrTHnWCHwhAhg1Om44kDZIV/C25/2m1/T45DhfvYgIpwQHl/6zxNkjn2j1Ytx7lgJcw3isB37k5EkrPjANpv/cz//ifRd8P/Rd32ujHgmdEysOO/ZNX/+sLTfK1t/ZNBSyFMB0gVi7wfyKWOLMGPbt0TNHlTrG9+bjEYTBG1AXOUkguGY6Y5OFXLC+zYZrjPnlNmI+BBnRxgLNFDzJBzyLZUR0Jf153JcgwIQDJLfy4dJgnal2pvpuwoGwE9XdZF/3jojL0ZT5oKAYXEzK5YokNziCwArjToLzTb7UtEGubK3B0K7cvmOfffk1+9yrb9i1TbMua0JAyu3KICXqlTnb2d2zOToG0EX5knXaHvOspE/2PWYvWN9IoWo1kY3BrutcS8mj/oz7Xppdv3d10jJdzvi8KBiE7yJgaeprPZs34PX5vtlrmj1XKdYo0mQHlwqWcOD633/9X933GnzPADiS4LIXIVsRZg/+AMrTf5dmzgeUpM9TO3NmWxQLp9sharJlFx55xC488qgtLy2rPQczJHoeL8l+X1U+H4DWBwBfunRJlduTjz8hLTBsGL/lHpMYNQ7A/Vbbbt7EC7hgR48f10XnIShoGIODoaDhgHa3owu+emvVVtfWHKyj+dND4rrjWADx4AgSpm/IwBEsmLScarUmEJzRyIRWTmA7PTzO4KbKl8/NMMAOaB05z1pjfv+n1ztyLzLLYiaz+MMBcBQkwRa631+yRNKh7LwhH0kBtnfJMviW7FHS5QKAlxpWKeTkLVyvVTzKEhcAjsYBCT8F+9CHPmi15px95ve/aF9+9Zqt7/UI8UqDKhhuI3thw/DiCVcAtL9qEecx904DUmJCSYHzqV828B//R+/eBi0Y4GiVZavbWP/Rbps+lAdYYt2vsBlL90P8aWLoWXfVCgOFJB52rNvrzvwilXQE882RQxCE58JzD+QpGRO6DBUVS1avVQWGxQqNRhrsoT2sISNpadKUtNq1zuFpncE061wZpzCXBI4TqNXPnXjfFFuYZC1RWSWTpaRd9KE5N293UxSOVA7ogZUmQ6sweDUa2BwdgILZo0cP2YeeeNTOHV+yRmlo1RL61a6eMYZZYSBGQyyF3N2DTkChXLPOYGI3N3bt+m0YYLTmzgCjiWO9eDsxvDeTS0vaZGPDDQZYhEyyQYv7DJutQ6NYcReI7Y7188hvKpZHi+6S9SkDzM/8w+9VAvGRP+MOFaRdksDV60vjiWyBZK8yQ1zsEyMGD0fWLBRsoVq2hUrZ5oojWy4O7JnHHrL8aOChAUPCFRwECUyktq1suXBlQLtdKVldgRGcfw6AgwWl+NC+lIlt1V6T5jKmcoTU7cLSTmCRtUS3LIJXSCjEA5YCRgxqSvtK3Q1I0n5ubJWFBetqMIgiz+OcZe3UH1qvP/I0NcJ3EDpVmnb15ppt77Vtde2O7fRG9vrNG4ZbIqEOLPACNtLyh2a4FpCdvEz1TJLW4s+Gagp16sLXNAZ9XEag9EVAOUEaAKeRDwNK/qCWtruz4GJC1zKsoACSIkYyw5h3td7TfISuF84AumazVnEUGh6s4aEc8hdP8bgatk5/5zUYEg2WLeZL4hiQHlxxyzPWMdxpNNdIwafgxDSsLLzmMwOAfaWpAYgAxJxChbz97M//i/sGHz/47S9MC7P8oGdPPfqgPXz6mA33NpUYWmcuJIdEzve20PNKttXv2rkTSzZXndmO1SsESiQbUqU7ethN4IgA9vJNlwTKNdMHpQ8B0rJ7epbY83szUZEhjFkoyIkhIsOxOaviV24T67Y7CoPod7qCAQqu0AyNR7BLJoETC2yB9hf2LKzOClasNW2v0/GBXgKlRmPba+/b7bUNu7K2Zz//W69obcsZhSANMgu82aB1PpD8y4fX3SmQn9w7cjzv8r2eSprS4LqKmeTRXXGXhvgc3qM6e6n7M+0hZtJHA3fE3hmLIUuSTj+W9uIscRj7UnwO9y8kPcISsk0cqltFQTy1j9Oz6jjop37t1+97Df6RAOB7McBZkJB9N1kU7w4I7gOcHP4SE+rRpTBXtHR5yLe3tqzZaNr5c+fs7JmzNt+sawIUE/VqhbY6xtFMtbMpVu3KtWt2+fJl29nesYfOnrXHH39cgGG/lZwbCMdQQIabSN/Z2NTbXFxa1kPERXYJBIQAetOe9WQ0PbQbt1alHXYWgglq2iazjSTA6/S6IaqOAwAAIABJREFUpFhk+Y8mV4iwD6HV7cEWMxlJ2J3MJj7vlklEGNjBuxwA+OBiyzLLvkD9K4NRjpZaaH2zD3sWSOtrku1Vgu/T8ThZTSWglV3EAaADCM8RbVnIWa1atUajqsS5aiGnBDp4w4W5hn39132d3dnasV/6td+21a2eTdB55836A98EOcDcPs3ZXw1f5cealidJKlwoYOwAv/xmQpQN771IIP7CJz5x14ZwEAAffA6iaImPT7sKboc/BSHhAxzsDMl72FZRgMm7NdkDMnCjrgNMTQrB0EBYCkmROCJJImBHSXSr4X+tIRAvujzrve+JRmg0mQCHQYUdScESUaDJJ1iHpFt6yRdVoQk+SAMYigLorkWVSqIAvik81sZoHlNCmv/M3jkoTrBNG1sNGc2gZ00b2ANLdXvf6RV7+uHTdv7UinSsg86ekYhJIQXg4P/ce4IwytWGAPBqAsD7PQAOelDvuii2W57Gft1dAuCb+7SFFpt9AnTZf9P6BRDkEwO83ZELxKBAq7xq+YnUrgJoWQnEJ/+7H7vvzfhen/hCAsBKo0Lq0+tbpVq3HjIT9qY0A+FOKhOr5gs2XynZfKVizcLI5nM9JfPN1yt2aL5pndaWgDCHCs46HBrOKipvXvdENk2svQLdBA5JnAY8UltOeIAjtWY9UtpHGzyamkMVwkAdPbVQETe5Vt1tMnzaXewYCWBlBrb8J8cbmM0Q94MKMdyVkm13+5ZPAQRepHghLJ1lua5Mwq29jt1c37GtVtfevHLTdvY7GpRtY41Xqsnr9O6OzUzTqgSr5Kxw8PDNEjmewua/pmA/OVv4a3th5YCB4g5QlLdmqegBJklrGmyk9gTF+/p7o2CFcePvnDVq1+OGwnB1Yiv8vCEyPDFv6d55IYMO1bs5/OJzAfkwiAKsah1yJwD4jpg8uih5ZAdLOgWE3pYvFZEHOMBl71HMbpJl6Vxhf8gA43/+L+9/AOkvf+w7tFcjg+BMOLo4Z6cOz9uJhYYGOmuFkVWV+Oie4ALqRfZx1krbnj530hpllyDwbwDgYNW1pg8wsAGApwOcqQsR+27sC/F6d53J6XwOwCwXHQAhrDudiSrWoGXJLpCf0X3c3tzU3yl6cNYIRwjJ1BjYzOdluYd2fbvVtr1OH62C5StN6+fytt8fWXVuwarzy7a5u2svvnRREdtXr6/arR2z2/2c9QqVxPC7c4SaoTyfaejXU8axg/R9UF13nbSMVKAb5t+TvprnWYOBM9bbwX4iL8aeoEfQlcD+gbyCg7ghyMCvRoJOkxwzczPZPdCLupGV8RtO0qsAwH6dvQidEX3+jP7/AgBnF8+9AJX/u4MxtIKuSZzZhunv0rbFZjqy/b2WklUePnfeHnvkvDVpl3TbtrvTUqoPQJKDAcaHXzdv3rTXXntNixM7tZWVlenmABiltSaWd2J2Z3PTut2eNRSHWXHdJOWv2Fo3qmaADrD8+uspeCMBYB0MB4IsDlaVAmz6mRNbm8I44jppKC4Dgt2blcWW/P8yD+BBBjgWTUgdsotIm3J2Uk6bY2aqLkHYBMcyEgh/FdmUJb3FFCiLJvBQjdmh4NoiAY3ws00aU99gOBKGRl3MsoWlLZfdFBwQjEfwXL1ix48dtQuPPWZvXbluv/6b/87a6JdqFbWy8WMGGPJ9HEJyCNO+4aFnkASWSM0dFTtF/lN1XhYAZrt6LxKI/xADHNciOgGzAzGiKFNazlRPGyDYAeW0aKTrgHyjTJtZo8YCPnjjJu7OxQuZtB2BOD/5NBymLkaxZFU8LwVyiYemeMhZD2/mXtK4J2eKCIfgWdTmmLyCPc/MhyTZLGEVwlLBB/DiHcXomFZNgsiZ9QG0irhXP4sFSNW9SBugWKfxwKzfsvKwZ8ebBXvmoWP2wQvn7fyJFROUGe1bpeDBKSQEAviJ2yZWtDMY2+2tlt1Y25YlGhrgPrZpcM1iyNMAYrCfKenJNXx+L/TMHQDA8VMw/AkA7pVrdhWt8W7XBvmaWa6aJBCuW50GYeRy9l4B8Ec/8i0+xDUYeZRxd+j+tRQscvPwyXi6H5Q52P81imVrVCs2V5xYY9KxI3NVO37kkD1wbMVaW+sqNgm74ED22Fw/ONSeZcCMZyZZ6hHkOzGPMhaDVXAJgAr5NMwFGyN/abpgRSKC8fad+IGfbMUkl1IiYYpl1yE7tPlGc0o28H352bgX7XbXdvb2bXHlmAOepFcWLU0s96Rog1zBLl6+are39+zG2pZttnu2ttWzMVILCsRCxbpiSL0LMmP70tS9Zw67I0Lc/ykYdgaXAs09dH2zy2qcAQJZQBzXEFDEMBOFRoM5hESOxDqL7wUDG/pLQNH8/Lz+zlwK0/wq9mFxk9Y09pOwLmQPVKhHsohTymOSOPB/RBFtrCin3UC3yYq2e4D2AMwuS/Ti0BnrkiLv+RUSCGmFIR2SJILOmkpnBg8nY/u5f/lONMDfIUnFoNuR1p9QjEPNqj332EM2X8lZadCxWpE1x6wIcebuwkBhO+nv2/PvO2P10uzcpIjgGsXAGcyxitgMyI+9WfcipcjFutDOdY9Ah3sSG8hn5CPu8qNp4iydTAKhxmP5MasTzN6Tn2ht05FmP+oNhtYCY3AlAfVI+yp1q80fsp3OyC5dW7VL11ftretr9ubVVVvd6NqeO/HJHx/pDvc1DyPAEH7PI92JVeaZVowzHQ8kackFhgQ9OrEAZCVJkiqXpJm6xynCWUNukBv8u/ZIv+eMtGqAnysq1yZ3wfgKgmdaCM6wwF37a8gmUtx8XPcsbonX5DreiwEGAKsYuyswzM/Xf/hrX0MN8DMnj9xTA5wFgNkfLA6Z+L8WnHybEgDWZuOgjUXK65AXzea/fWdLrMORlcP20INn7OihJTt5/Kit3l5PLY2JFStVff7i0pLaZL//+78vFviB06ftgTOnJExnY2ZAgTjW0B9v7+zKQzEMsOWviP5FkZWeNBQOEtdJgbuzpfjm2DxjulYmZ67nuPtQTWAR7aoaysnSKnS2Ponvh6/Ab2rBRZpXbK66rkkWenDBHJRAzMDpzBItu9klKDOVLAROzuLl7J8D4oQNne7Z9GDgvvkho8We1PMB/LXxcDAAzjIaZF4fLXCzUbVmtWIL8007duSw2jyvXbqq6ph72qXli72WJGgeLcq9Y41wQOTyPiAjKUSaxC5OAMeAYJwRABF9+4l/9u6DML4aAI7CJQv8Y6M9WAjpYT8AgIM/i2sJePeag2l3n8z2IAMfyPRuRF/MTrTrNA0vaUKK8FWryv2CFT+bEv1ob5c1Ze+6QQ174quaBnt0yPqsrw/HRWRy0gIKiEj14uAzBDQeTey/wiprVnilog+vS74PTCz6bVg12nHIOmDCOOgJV8oNFJ1cGe7bcnFsj586Zh9+9nF75PiC1UZ7VmQ4S1PArlmTCChfUvgFsbQ317aMdM+h0Tb04bxp+Mw0kjNJjJLO9y7tWhLJBwN8EAD3y3W5QIQEApU75RagnuEWB8AeRPJeh+DuBYCJCGYgC4bQtanOhAMy4aFrpbI1ylWbK+Wtbj3ZSq0sN+2hE0dt0ieSOsHSZAvpzKq3gvnR6R4AgFVkjd3phuujlCxiWZNNothIdK6wWambhkNCuBLst9lnY4rX3Rt4fsXkJeAOa8mejN6x2x9Yp+cDmy6qKlqx1NC95XWxLuPg39jFh33Tbm/v2JvXV22vN7DW0KTrRQdOHDH7Bt950EvaXYJKBPKD9U+dj+RjHESBvFhT0hozCYDXGDubaeFnQNhjmWckg1rLCUhxDb2Nz543k07oWRGjjNNFRUl4gE35yuaK6mrCvcgFAgCss9Ctt0J64URK5vk/wHLzHriKXQYO6bpMrb/uHnTmrAwrL94Hf5fNHKwfpU8afD5IaMVeF16v8e8/+w4Y4B944WM+wEZ3AzDa69pCNW/vf+ycPXhsycb72wrVgTjhOWf4C+ZfiZDdlj3/6APWKCepCtcptfRDy4vGV8AunRPB7Mb90ThERrM+PctSJygKjnj++Xu8Buztbqcz7SyUk05eNqdIV1KQFqy+Ip3VhfPgCJ5dadCLjbReK9bpj+3G+qbdaXXlTHLx8hW7fGPTtrtmTB/paahU1f3BHrTTaevMo+DV6xLlPUHqh99wksZIHeP7wnjc96CNgj+HTq55mm4UTdnzK64RXQRdF6695EKziHjNWScNLp+fldIIlDO7lbH4O0gIebhLOjMOsMD3C4CzDLBfJfvaAuDwAVbFkGX+krYk2osHwVoAYG/NOPh1gJUkAZlWJQ9jtVqxbhvf3bH1OyS0jezw0rz96T/1TVbF63E4UFXFZtrax1c0Z3t7+7azuyMAjAvE+tqa8rXxPKR1uN/teutX1mQZ39zEYcV7AXR7x4ohA2etmmzamgD1h8IHIwASqRWG1jIxK77AEsOkKWCdlFOmbOq/mobhEr6Y2qTFUE6AKaV6ZdnX9JdIGsu2dHSdv4IBdtuVmfQhkXAhjZi+s+xd8z/rOBPQTNZcU/1yYqqjJZa+NCzgBNTSlCyjWVS9yD8IFuHuV5Tu5fxErVpUNC6gl4feADcDxPkwvEl3lgb2XMDvrhIK4shjReSHEocJDSha1zq0hyP7H/6vd+8C8V/+ua8ugZgC/4z2OruBaiNINngBgKfMQtJRx2so9lTDj2NJFNBLN2p1rSAGQvsDB8CKntbz44OWCnyI637XAnG+HJcNrNIajXoCwWMlIw4GsHG+0fnrueRBQ1JRzbN90vLTBu+tG3eqiA0spDUhkdDK0+/QFYbsR9HUiY0Vx8aAB0NHrA/JJLiHQ9khlbptW6kW7LmHT9s3PXXWHl4uW767Kx1rvYKJvGtHORwRAWxs7ysIo91DroFsg/XqXaSw+ovnSIN/GQCslhuttijI7xqC87Y/DHC/UpcLBAC4l2PEs6q1JgBMQymG4Ap5++Tf/Htf+RC9g4/cBYCLdKacAQasCOSMetpKaLkqbtgYMHUAXEcnN+rbQrVgtcLEjq3M2eFG1RYbFeu396xRr7h9F68jC6FBcjYoyMOZ5Yp/N1ZocsKRF7KzcOHCwMcFgpLuFFIhBtuYmVAkUGKVBX6T00xcAg2VFUvSQLa6fesCyotVkRNw2rBOuXzZusORbWzv2NVbt+3q6pqtbe7abm8iQDxE84/dGDIdwghk75aXj3GFLh9nE1KNaP3K1stTDEMDzY0T+ZCIB3S0BIhw/cSgZZ6r2E8dGKQBq/TBAAGSlIyHVsfLVglfMzs4FRSJiVXst85tjzoGvKjBxefDLMK26nlz3YHECHrI3SFCnZ6UlKb3kylk+Sx3IpiFRUwZzvS8V8pVDXIjF+P16TQwe8C8wP6gZ3fYZxLomXaoEliJ/S1ek/fyT375/qOQ/6uPftzXkuWs32kpgGWulLOj8zV7/vHzVh7sW5VwnFFP5AWpn1jZMfA6bO/aM+dP2HwlDcKKSPEheOZ8+EUnwokXl3lECqE+Zzi0aqM61WZnAX4Mvx0EbLpLSS/tQRB3g8fp/sEnCqzjZ16xEjKfUkV/hlXlLNsfFuzitZZ98dW37M3Lb9mVG6t2veMNiXrBrDs2K1Ur1h4O5CPNc9Qb4jyBvhfZQwK/4AxCPQimGeVsLLs1nhpY5WRvhusDoUdyAUIjzhUfW3EymMYaB37TpGr6xb3huQwiILoocW6p25X20Oy1CbY3QnICAx68nlkbtCx2zK5XJBCVkkdc8wuCkj9PJRCZQTzJenCB+I2v4RBc1gUifnAdfVFxRoZ8ApjTQ1+f45At2v3T6et0dLIpx/CAG24749ja2bX9Lu3QkX3jn/iAPfroYxpQ42Mc6GhF8eol5GJ7Z0cDbGR+60xXmhv0vwNeznCBIx4YfOWSJiuGvgDaPmmOVnhotVpZgGQ88NYYANgHOTxNKTYl3me2tZi1GBuLHZ4tNEDGzB7NnRbi7369ZrIJXt+t1TJtuQMAOBbL9D4kVDStqhRX7Ko930rTTNT9AOA0yJQdotMLpPbZXah6eqBkQZIzjDg58It7z+Mtqyf5O/vEHgMC3Au1YWjpKLnH2RSPNk4gdzrBSjt+6K2ZZFGEtlUt3uSZy0Hx9//xexiC+4QHYWQPgljz2QIw++/xcZcoOEP71QBw3K+oTigyJIMgtlYXC99OZ+J4crpk0ve6Go5g+EhuI9OCx5ke/RJb6y4ZJUzv0SXSqk7MMisAjSfMMpuWNiO5qjChmF4zDcVpWC5Jl2bBGS7t8WWYDC1llTaz6dMSSR0O/fxaf77w8F1VshntS3VGlHphVTydSZWbDO14vWjf+vQD9i1PnrKGJes82OLU5sQBgFb3ne2WopD3eyMHwAot+EoAzM/oBau3oWNzDwAc8ezZyW8kFPIbrjbs2m7XgzByaCSrVsx50mQOjWuGAf7BPyoA3HfLsADAgFK3raIopPvhk/IA1EqparVyzWpUnIOOLTFOP2jbXCVnpw8v2pmjK9br7Cm0Bh0ewCssvmiD4g+KDpefhelwWJ4oqnm2tK8lABXDcZpbSPaOcdAhISPQBEa5gje0/KmdeRfgHps15hasPRzZfm8o3SP6Rw7/azdX7cq1Vbt2fd0gt5C07HfdFxzAC6GbL1elmySCuFJrSN8uvwjYQCwrB10rwGCLxWUt+34gjftI4gYHmpJ7AIaTzEG6PB/0xH5uGk+bgAHAAtBBEul0j09Ed1Y/ynmATl3LPBWL2g/SPsteJw9nBqOSVSCfG6lhwxGezDiYJAlVALmpVRaEDKyfS8HkjR0WbXyOEnWH0nQGERF7QjyPWW2zkxTprEFCMZnY1nhk3dTV8SFut/BkP5I8TwVj+rp83n7mF35hCqD+Q3/ABi0AJYl1C/WKP/P9tj37vofs1GLdqvmhpBGDftsKxaruMwrrfmfXnji9bIu1oncgmGdIcxF+1nNN/IyPoivWbgDcSvKI5n3GzI93nL3LJheE9CvLZE4BnWJ4k0uC7M7G1mMeiKtTKNri8mEBSAZny/U5K9ea1up2ta7fvrlpv/7pl+zNa3dsGynMDHVqnbYHA6s1m4rnRvPt3o8430DmOBGCnJAIZNYTKY7cbzAKy6vEvALFnHQNBeunmPHJ/8femwZbll3lgd89d57ekC/nLGXNKkpVUmmwEJMNaoyxJaEBlYShG9ptMzd0d/hPh8NoAJrB4Q5jt9sGg2SEscwgQKUJAjCgRtiNHYBUmkulmrOycn7jHc+593Z839rr3H1Pvcx8paSIDvm+iqz37nTuOfvsvfa3vvWttVgSUv2DmXthtcV932GFIa3dgDcENpXfZOQm32u1xK2pDRlkx3mxExQD4HjcYlwo4iGqA6xDRoQhSULu8fxdp449AGDJwELdc0kgCPNdLhqajr3rP/7+9aZe/voNJ8FRArHftxWBgr8nBsAB9+UAWLVEAxpTGNZ7jZMpDANgN8KY193tLRw7egR33/0i7O7tqcTHlc1NCfdZq5fhHBph6x1NLzCwvIoa0NNmP3nW17Oi+FZb1QadBoVtDvPB5bY8YeMNLX3bwJm4GYAHN2xjSWySxgDYANG8koM0uFGojPNNNVpzVtYyGj05zsfOknZYfseUmZQcSHIRjK/OVeUEOfMNXAo3uYY3fxzAcwx4A4jVRIxuqEFx+3FwpVP3cw2XYvKDgL6kaLFxstCqaUptkrOci5lQPqXalAb3Q+FzJrdRU2UFv137Z8aZi4aaOAfAHH8L80v/S7tDhySAZ2XmixU1ZnSWZfgn7/3SGeDv/Pa/u5A1XPRa3TD6HC8ywEUAPDeupgHODYRkLnSgWGbPqgswKYY1dMngVhkqpXFimCnNMGLCZqjjOxclcKz9+i0JifpagmBJUVwjzLBaraYRGo9TjMYszh5Kn4V14nIWB/YmkbBGNt5RzuerT5Q8SS6wwDZ/OMdZvsncS1Gm+tEKDTUvTa+sLHOF18hbTNFJUnzliTre8PKbcdcLDqt1NrtIcT5Ysir/quDi5o70oEyIY5dASo4YQre1ZPp3N+hFBpjXVwTAco7DuhEkSqrIGh0BYCbBOQNcKbEe7LMB8I1qgF//2r9lmc+p2ZWcAVYN8onJf2QATPpDjW6tUpcWkGFZOhAtdtej/m8yUDvqF7/wNj1miSlGRXh9XrWGa4jVNbjGyEex2o6iLKFEn7gjVQexkk4ud5CbTkAXWDExbgzhV2hLQ5SMb5IEIWSulxLsjSYo1VsYlyq4tDfA+Z0+Lm7zHl7GuSsjC3cHo0QJRIls0DTBYJRJMtFpW9dOgqBBv2+VaLKJGmgMRkO1Prb8NXcGDRgqISiyf6Yl5B6QW1sxZtOkNm9XK+1XmLMyaPMIgiX32WvcV/iTJ6vFtbwlAfJZb8BLYxtKu/m+Id0xm8kEB886pNo4qg21iZ20Z6nrJT2CwIaZrbSIW5fOD49hBNo8ShtAQ7PRtnbKUcMcZ/gJlnrZBKmArlV98N9+fsWkuHc9lyoQb3xzvv65iTVovyfWKOfkegsvu+s01uqJ2qmPRz3pyWuttpxQSiDuPNpW2TQvx2f31aRfqqYT9LFeCYJz2vdmAV5SK6GrqdcPdseYjzm3NZYh6mHgMziAmKo2uUd8VQOdycSUHyhRkAmzVSSNDkqVOnaGGc5evIxHn3wajz72JM5c2sFnnrbqRnV2s6vU0B+n6I/oxLFqUhkj5jmggmaDibYlgXLOMRIYvPdM8rMJx82XjXGsIo7pdOV1aU+mEwc1ErKKTMrJVz4+bbFJgzwl2fcgB65qZR6cQDlSAR+wnCzLjsWSn+J+aHa5EH6OIqQkpHLpVVRBS3aYAD287hElnpszwKzwYV3zIgAcMNW/+f3f80V83d83DIDvPXZott9FxgMppjWiyh0YeDF+R/fxZiPzEkqiOQuTM2sh+YkM2NbWHm65+bTs27lz55FUEmvtKU/MSpipZ7QnuqhzkNWN1fG9qUAoFE6r488rzB/YUZMleKUGL0FlBtA3yBjc+83ya/dFKC+HWk62No0kI3acufdtusaytWr0OneBPdG50CiFsnEeIYuBlyaRtzIOGcwGmuN/bhRDKTXf6PMybbZtOCB2mcizprTkB4aKuQcY9jUHRuCW0TwtTAPGpnW2o6hgVs4gh9aGki84gxkSVgJQlpZVANgYbAJeFUtXKTSDUebpl1BS5zDTzamjTQL8xHt+7bqL4mpv+K7rMMDx+MdgOJ/78iBC68toM1JzNvWSZ7kv01D7sXQdyqK3cfLmDyxlxnrVKgGYZehTj8Y1FkJzvpGSBddd1FyntIDjYx0JeUw2zWg26iq9RkeQpcKYbEd5hRLjcpRgWf7SgOmuhcbIBOfqCW/SpQV3ye9/kEGoGoQYBjPR+hdaPYuloYidpQ0IWq3UgIHx0gytcoaTs1188z0n8U1fdY+YHwK6WnkilounOp4Az1zekYZumOlqVbVC4JilqYJ2Xgw0E4dCDWtWEvExl/MooGONIvx5kYIsp1ZpYNJo4ww7zm3uYQSWmSK7aQk43BhYA5hNH/j4B37kx7/k+cYPehUIj4YRADORhgww7wDbxWtjomNTYnH5qhhgbi4ESp16Rbr7drWEyXAbtckQX/myF2O1VcNkvIeKqFuTP3D3JBCT9lS6wWlgwYIjzdpkciBcx2+hZW+moEhYyAOoVusKMW/3d+iiCICpfBUTmOiYVRqq27s3nmK7n+KJcxfx8FNncWFngikPUyFrNVNiY0nC/4r03Czjx7qmPL4iIWSECVaqVke4WasK1PMxS0bNSGJIWhWSpVjWK7BPAokqzUtwYInMnghE54sJSilqmEhKZSyYbQjGuvFzYptZpYIRQl0ka/LZfMojmw7zQvlA2b0AgnmP4goV7oQpEZH3ViDYIiJa0wH4+ubP8+D3k7HnIuAZ5oBN3RgH1v46kkSpmQbXmhh+8ohG5Lijk0dDaLCrTEC2ULefm//te3y8p/zb59AI4/te9ya7vixDt9PGhFVJhns41m0iGe/g61/xYhxu19BitadhT+NUrtdYIFda9jsOd7HRtYoKchACM05W3HN9+Bnl/AxH1kiFgFdttceosqkSa6UHfOJJmGwo4iyxAG9cwSNngywJl7VsGVEmq8r50k8n6I9mGJK0K9Xw6Jlz+OTnHsZDj/ZxZWzOHA9Bude4DGT8x6WnKmjWUMNsFmWfLYyGVi9bivFQlpF4htWn1HmQIJ/geDIVmAZLJc6mGKWs903ZhzXR4ZqohCS6ciCv2FOXAFjgXb6pXVy8j3HeicwIpTc5bfluAVEramUJ6dpfDZhbNNBIiTjh0pCExw+sDXcRALsD4piQ9piRSm8eQ+kDayETANPeudNj523n/7O/+1dYBu16ANg3YmeE3YiIhQlaO7/Y+DXZGddXFXQmDmp4A65sbqPdaqn6wG6/rzqyEpyHJDrz2KxcljazwGQKrAkU2B5vXXKsG4tKS0U/+pxhhgAgrQuaswGxcZkDF4ON+72mmx5749H74qQxT9Dj+30jNmNpxclj+UgOwgNi9/G20KSdiwBwADX2emFvjkJzMmpm7fM6wwZbw7PX8OwW7nGUZKCWiwEAa6oS/DgUFoVk2mJL6JmH8I0lNhbfAK+FgVRGi9phaRLtHop5Cn9TXablKX2saRF/4j3vK1z0wR/GneBioz//Di+DZI6ROzgxoPXPFZ0fgSdvkxxvmO59hMLqikKEucxNi2CIBp8bIxkCsl6qC+tFxAMbpeiBSi+EuS5ZhDECahhSqaiMj7PBZPjY6XCcMnnC2gkz7sDaqdZII0gjgn5eBFO4Z27UnBGzlwjirWyBGOBwXfNxDKW1QjzAOXHXW1IGsTLdw73HO3j1y+/Ci289iqNNlk5jIX1rGb7VG+OZzR6evryLwSRUClCSDw2lJYgZgce5bwwmL0VVMqgfZZUNl2kQpAX211r2VjCptjCpdjCpNnBucxtnL15Byg5wtZYTw6bpAAAgAElEQVQKbipbWs1KGPY0/ccPvv3GyqC98TWvMTsSNl6vS2vbjrHknDe0R2wYUE+shB5lQuoORzaYLPF0CGRDdOplnDi8ghMbK2g3KyjPMjTZpnzzCk4ePYILz5zDaqerltq87mrTqjTs7m6jVi8jYxJds67mEN4gIx2N0O2sWCIOqFnvoLfbw4AsMQELcy7qTSX68B8Z391hhseePqe21Vu9AbaHrLpTUvUGanjV3IIgOHSnMq+a88gaP0jSECpXCPiFta+YGIGCNgBr/e220O2x3uuANmig3ZZ7Amc+5kqeKybrUBZhi1TzmlU4Qpt4JUGFY/NYDFXTHnHDVm15zg2VmzOJ3CyzBgwE+DwWm2+0Om1sb++qIYn7n26lrPKKPbIVaLVe9f0CyJbEaGNjFSRy4O4Hka7TPhv6vljVFyt6JHWa5eGWUKo27HdY2w6SHWT7Gvd1/DO/cnD7+kOvf6t0qnSQlPDLJkbJDE3OSaT42pfei9OHVgC2NJ6NsLt9BZ3Vjlj9tL+HO48fxWqDHdos0Utt4LX3GwPM8nmsksEavIwK8GIV0VBuBdDPRlhZX9FcIXgjUF5dXUM6ZqOWTE6WIs9sAML64yy/GBxnKspTNtpqt5V82x9PFJ0YTEvY6k8wYvSp1sZDjz+Fj3/6YXzu0Qu4OLaZxBLBimyoE+486V97OB3IUFObY+xVOGjn+UMbzx8mTJIw4BziGCr6zHktdhgiMOhcqdRdcNbc7Kq1tNhf66bq2EdixCjSrn3Lk0JDxQWLTZNYrIpBFrmj3AdrFCRiccJcEdolsgBz/bqtOqstz990VhXNDut3Ljebd9PzPd1rbzvQtmhzWAgROckx/IXf+ytshXxQAMyb4hfqf0sKGsrT+Np0I6UFXrZane4he/jBbgznitXn9c3ej+9MsoeifPH687pp+gIeZ25QtMdEAHgBwEQA2DgwGoUigpxfhSZmCBPG563nBEKfbZhcW5kb1tAhLwbRAhcBdOSl0rx0U5gPBl7nSU3GupnzZcbZpQnFZLpg0CO9ZhEAm1mcJwz6/fKpGL/mzk8O3hWqtU5GSgEMrTklp9CYmOG1zNW50VWN4cCeKHRPwEfDLtmEab/yz0UAmFKZ+b03vdZP/bvfjKfac/r7egDYD+abQb5pPYvpn7NJRUDsYxXPPd/ACNoYchMLRBZLbF3VagYLFBgApzFUSE9ee6AcKBFUM5AAJEIVB/XMonaUxc3LPJ6BYToZvNescc0NWsminI8VK5MWVDaBAXBdt10xz4HJcnn90TAQ2rgXiqaHdexRlOAQz2/KXIDDTauW7uGmlQq+6ZV34yvvOomjtSFW0FPiDNmO7UGGpy7t4cnzO9hLuZEwKSbMNemfyQRa2UMaaEZhOKacjBZxMuBFsGWNBkwaRX10yha75QaGpTqyUhm7LNPV66vZBkOybMagRCs1UnCQX8L3/8iPPac5VnzztQAw30u2lj8cH64ZOUWMDrB5RbmMFXYiGw+ln1dEOKVMIMVNxzZw6wuOSyPLSgfpsIem1g7rWUAgmBUZhtlMicMEGel4gG67jtFoIEDHudHtdjXBqpUmBkOylAm6nVWBWVZn2KUjNStha2+ALzz2BB56bFdJVdUOe/xxsdfRl02k3MDK0XlykdmPxRGJwdx8XZgdjiOFDogXo2o2N93u8LeAUWTP1I44elwmle/zt+D0872KJhTWd/7+oCGmFIWOJSNV6gaWWnY8751Hh6QDrjWMdW+3sLW1Y+XomMcQjq9wfNC2av8hA0lWlOAj1GGmhE+dMcN+S120VcyZR9Li61FCUUhcVGIXIVNwfkfDVHNccD1IILzur9Yyo1Pai6ymMZ20n/2tDx94vhMAy1bItZ5aVQMCWUzRmGV46R234PYTRwWGs1ADvJykYDpXb+syXnLbC7HSpIPHmtVkBQ38CcTpWqiVZVkyqoZnqNJJZASM+0x1hjEmqLdboVpOBXs7O4HNr6DZakluxAxrJszTGVNiJcEma/+zU2FqbbeZc5SVq5I/XNjcxdMXt7E1TPHph5/AE+f2sMV8VTK9bDsusMiqJnW1HQ/BzwWizAEw75nyinjOqiJhbDl/LO9oztj6vI51tL4+ivtRNKFtPRT0t3zdowDuTPpx+X53gtSRLkQGfM34/uXn4/tBvG71mphdq/IVA2CtySjnwNbx4pTy6OriXmLv4bF+/nf/CjXABwXAPjB+KfIc9wHAMSAwtnZukHwR54NWtv7c3KBdoyZvOmzCXujeb6jfBAFq3mQWbLe6HnNQZ+UeciPo3xkzwFLsyvDNS535BIgZYJc9uDHOzyswwPGkEeMVNL5+vu7gxAn9uslR4wxnrPL3hkkQ6385wZWBLxmQJSnFE9fOy/55V7lFBtjumo2K88JzEOzv1ZhGm4cvAtdZadwDc2hepzEO+nxgYqRZopTBy6fIOw+Pna0kY8eSWdxgQqkveYaBRSUb5nruGEgyzPvTv/wbBzbQxTfuB4D9nrrBiDdD39z8/sfGwY/t7FT8OZ8XebJFvvGa55w7aVOriKHayGIAjf1jZIPgLgfCQQpT4rgFQyqXKNQ0IzvqqW4E1WRS2ECDmzZ/WIOYHekY6hOIdocqzAZ7HIyxPxclC0rsECaYA4b4+vWSvKJ5TWB7fQ6A6TY1ZmyS0cdXveg0Xvd19+GOQ1U0RldQHu3JARhPK3jmcg+PP7OFnjKlyJrYPGGyDoEsC8LrXtFRoIPAuSKHinIJtullMwHuLQSyrHtZUkMBArorgyEu7PbE3HATU822hEwzw6RVVTPQCvK5nQDf9/Ybk0BcDwBTEy4CIJQXVN1rdpiqsDpKGWssCzkeqXpNq1FFNtjBqLeNjbU2bnnBSRxb76KeTDDp99SQoFuvI6HOsFLFYDxSOJWAtNGoYTpOrTXwaCQHiUCA9bXJ7o5nZG4JYtmppC5G7PEzT6NUa+HspSsqVbm1C4wIfltVjSFbE5PxZdiWya5xGUcPtxN8XOtHpZlce7tQdceTaqKmF7ZF6v+eGJXrFIMtJ5D0fULr1rXD4SSeBcCp1S+wrPHmzzIkBLpk8JivQBs05biBAHgOrgVuQ0dTlnzb3trRN7K5g5MK/G47v7A6WDpMpeyMNPCwsx5LmmTNMHS9EaEwP46VVXTJBtlO5sxwPAm0WMKOTp04P7LGCnrab2+FrDB29PjnfvODB7avP/z6+y2HIGSpTJPQzIXNJWYZjjRreBHboq+2MB3s4fB6C+PhHpLyBP29Ldx65IQAcFNNg6wFvFcm4HxqNtkgK8g32B9gRokQ14q14145fgqXtraUVN9uNU1LTUnG2HTvdk+4zsvoKxo2YbjMmnFUmuihjT//1EP4zOcewvnLu5rfO+xASRtIP7oO9MZstU0EW0Mmar2qPZBOJFOZPQlN5+n3NUpE1P7ybBmtrou2OpaPFudmzM7vd1MMbM6jJ76Xab4wAlOQzsT7mUUArOrGfiC46Jz6nhbjQJMfLVaZsNdtDrpsNS8x6/WDo5Kfjrfiff5ff+SvsA7wQQGwD64PQAyAfXAc/LoBUQOK6M75Z3PPpsTaiAaAtahZtiPUdVTCSGoZjPHg+4JQxN3ugImp8zCtocGYddX3qVGHSxoMhBgt/2w21L8vnlB+GTkIj75DiVpRqC6/vjwr2VZA/Hw8VoIv/l6VGrOEBSud49KNMFEVCjejoOuMxteOGdi96LVc9hTfi2hDiMdq4V46+RjC8A6A7T1R2Twv00MdlOqEhu5EzvyG52j81dpYIWuCYivenfeJD4aeCQQCw35PVeyft2yCn/ylL10D/D9++7fnBiP2qo2pipKlotalPmRFTXDxXhbvb7yg8w05aIWVFU6HQUqCAPaDIyAw7I1lAhvMkmnMTuYcY1k1RR/CvcnXh9Hw4pHIsjPRggCY2kLrOsfWzGMlHhllMAerrgc2tnkOhN0B9aQ6r34RG2Ofc6G9VsHYLwJgdoaqZD3cfrSN+7/x5XjVncfRybZRGe1iOhphOJrh/JUBzlzYlgSCVSGU/MNwIzd3gjlbSWJ2lTzIS1FyVQ1jAl3q18h+l2sqoba918elS5u4vLWFATvhMcmyzi6GK2pDzOQVspfU0VEmwnHifFReSgn4vnfeWBm06wFggivNvwIANga4hFaJQNjkEaydrJJcUwo3MoWbv+L20+rAlfV20eTiG4/RqlUx2N21urPstBUaABGMZYMUzWZbCZNkbKmzLjdb2BtlGJUquNIf4vLuHnaHKR4/cwZXNidqQ6xxVk90RiGqSjCjnled46jlZcEKSlCixg/acBkmLgCA2N644+mbtm+o/jiWL9i+EgChO2y+PwTmtwiAY4ctBsY6TKinGjuqBhApwTDmlmF1vs5IDRuGeCa99MeBAea5WmZ7XU6FGp2kY9Uu12yNjLSdZsjcD86wtMsRO+11XvVhRidC9SSvRBHvh7STcgbTVA4PgaFfjyT5rOMsexxkZ2KkneqwGv1xa+h3P3DwRhg//IY3af+xpLGp5AUM2hMYNrhw+z3cfvIwbj95BGuNRE0xstEO2p0GZqMBbj52DKuthhwJSnm4L1D+wb2f7cLJojNHQriBcpAgE+J7x+kM03oHI+lrZ+g2G5hNU6SDvrpMSmdPe8B5yt909BodzMo1XNrawRMXd/DHDz6Eh8+cB3uR0B+mAog2Y0ZHR/KRupUwK1UwzDJp2KssZ8l50d+jutwS1MJPzPz6nBB5FMqH8jmPctCecU55eUKvxuKA2B3DHBdEOCjGIkXn0bGXA2DHMDnQDRII7iCUiPjr8X4Y73Xx8/GeZlZ4nkMVk0SeXOqsd1zrN3YuGQ0pgnJ+5l88cHAn7HlPgotPODZcxhpa7ayY/fIbokkbmCO/SF+4+QCz+acoebIgFvbgYy8tw8mRh+YjA2HfHTyrUJZG5xCMTawB9nOzrMq5BpgFyq2z0aKUwW94fLPj89e568bNQbYDYCIam8Dm5ftYGDtsANgN/hwAG+XmHYoUyg0lT9RkI2AIVY+QfMKYd2u2EbJFbRrnpdXi9szuGDj4l92PEUz42683d16CzORZ4ZUAFHMWQ2EAi6nzGhWekg7Y2gAbE2z/vMxTlW1ag3xCEojAwIgNUb1by9R1lsdDgDSyP/meX9nn7A/2VAyA5/dm8bPuVcebjBuJ+Le/7s/t5zEX3yPWO9Rb5ZBJ5xhkBVpK6uZjZfmUmEM2OOjDuBFb45bgTCm5g3Mxques0IKBYOvWZ3ITNuLgb5ZbI/DhPVbViahJhpUz863ZxsRkBfNog03FKGwXRXjsE1ZjL1+b0dBKM8kGGbM+jjVneM1X3YtX33cbjtXGOFxPUBqPsbPdw9kL2zhzfgeDlKH0qurCSntMXZy6Ys1QYpUW6i3JBHH7Y3Ib5VRTqHwa2+he2dlTiS01YFH7ctYrpii2hHani3a7a4lvTBwMjiMTijRvpcm1ufzdb39+JRDWYY11P81xcQaYTRjkHI4z1fIlmGWyXK1SUnvjCWtJ727j2KFV3HzyCA616uiylBLrpCczjHo9tJpsoztU+JfOD6vrjMdTtNorVme5VMZeSnBQwYXdPnbGEzx14ZJCwJVGRQlso9HMaqFW6hpzZroPR6lAdbvdxl5voJqenDmMNLA9sjT9SpwtSXLjpbqKjrZPD7eFcfiXr+Wh0kBc+BqL1xXH72o/srceh4hq3+r5AETd+c33MFXiCXV+CbgaTWPoadsqiSI0iiAqw3LOcnF91qrs8GfVB/hDhi3OpBfJo70hSKiofQ8SDjHV4fl4Dxr0h6HCUJApFMKJOo+QU+CSJZcderjd9h1qlC2h1CpmWN1inmOsz/yX7z04wfBDr/sWA3dKeDV9Lb+LsKpKSc+4j265hFuOruLeO27GZLAtx63VTDDe28W9d9yGtVbLWqOnQwFYJrrR/rFc2l5/EFoOM7nXGpqoqx5Lu6UzlJorYmt1R7IhStMxSrMUzUYDVdZHbrRR7axic1DCJx56DH/64Ofx0JPnsdWboke/oL2KTUpEgqM2moxVRYrNKhhdom3YGe6hktRlLzi+fbb2lkOUoJRSArF/vhHHgfhlP+mD7GyayS7HAJhzJpaLxvM6JzqieewyzXyvijCJv6Z7HyVlx7gmTuSP15YfLybp4v0wf280F+24i9JAX8/z6yiMVS6j9Nwf2/f/2QMfONiGDuB5B8DxYDjd7mfHDdQrHOxnvLimudHGXo0zbUaR1zAcjNDpdEzzyAletRaf1FSJGQ5hsaInos05ZKfn7K9w2Lxm1wKIDZu1HcfqIcYMsAB7VGFhLuiOga7dKAHaqAVh7DG5wXMg5YDSf5tnF1ekCH/bRZhH7d1bHORHnZ68tJzGPkz4HNzGFSI8Y94ZvYUkwDlz7GMXX4ODOt47gbJQakagMQA4nwNmuANcEntmIE5AIgA+gVmyl6WQsMUkuJCEqFq5FZv46i0uRtQ0w87C+H1kqO2nf+lLB8B/7zu+I/c4Y4MSb8zxfdN5B8AfA2a/l24Iik7ifhu9bbRkGkOpH9cDGso0tKmhNF0ix7waGr4IsLJr1yhDNqaKLbRMUa1fUejmFAU9vByH0OaY0KRWtprBZEU8yqLSSdTQKpk1NM3wRMsFXG7yB4s4zJ0nd0LdqbweALaqLdzghuiWRvjbX3k3XvfV92KjNEAXY3SqZaSjCc4+cwVnzm1ibwSkWaJWyEqCrVQwmE7RY/Y0m7CwligBPZngWUkb4jOXruDi1g7SKXW9KjQrBofMDhM3WHas3ipjdW0VjWbbKp6EjoS8HjVcoQZTunRi5RK++x3PLwBWljb1pPzOfQBwS46jzQfrfGXMC5k21tROezs4urqCF995qzrsHeo20d+6gjqz0Ksqjme1oZOaWN1mdx39dIbBLMGl3QHOXNzEua1dXN5LMUlKAsQce5ZlJjtcrTXVtnkwZPJOSeyxR6BooxkKFmundZKixASxZJ6XYYUPF0WAxc12PxYr3nBjwFv8O0io8w1zYS2HjnACo+44FjZq1yHaORXBTFkNPFhaUGCG1WoUDWNIwiJyrqfs9/sCvty7rLmG7Se+j+T2MmKABfJDyFg5lx46D+1h+bBcbS44EAU5pfZIyqJkp7yWc2AcaTM6khFQZjEHwJ7pz9/SyaqVtDHD730OVSB+8LV/x5xkyaroiCpNVVHAynSKNlta723jSKuCr3vFS9BKMqywS0Q2xvalc7j71ptxqNNCvVbGdDzAJGPDDEsSYxOJdmfNomFBKiAcwX1PrYqBCuci7yu1vWyM0arbuYD5BCnOXtzE5b0RHjl7GQ8/eQFnLw/UuY2NOFiAUYXZyk1r302n0WuoB/Bab9r9lIPKUobKOQhOj4WlcgC8sAeEqLLpu6Nkz7CXcv2oqkPofBc7YbEcoTh34rnvZJoDZu2R+wBgyRCiJLOY6LIo/ryteLwuY9wS75Xxnqc9PPzE66d4nPl+OXdWtX+wLr6XZ+R5Mu9kMsH/9Ry6ET7vADi+4CIAVtkmz5h1oBU30AgssANgFQgPwnCFyip1dayxskAmFufflD7wvWlINnB9rW5EGHMVQ3cBuBs33gwvGBrdGIFbZ039/DycFiarDhuApgxTAXgbYxkqQ6gaQ9RSUFUK5hUEin87oDRWwMpa6Vry5LeQzBbC0rZZz+sAKzNdjkTQXeeAODQhiZuRxBmVmt+BQrYCGcb6FUXJEdsSv1bcmBwAGyOeQx5tyl4Kjb+5UZDJMrbcxpKgltpeS9QyY6xGGeGzWkxByuLMr3Vbsk1CP+UEP/WeL70RxvUAcGzE4oVdHK8i4M2tQC6xmT9TBMnuZHFMOBZyeeIqJrm0Zp6sIPDDMaAGPA36YCbjcB5SR2haEX2pxpPjLbxn5W9MZlFGQ7rguhnEMGc80dNKsIVIhJhgiy4Y0A0RlyjBNJ5CJp2wa7Z5bXNugQkWU8TXRmhNB3jlnSfxmlfdi5tXymhNBlhh16cZcP7CFs6cu4LeiBpIdhgLx2ICSlJGT6W1xtgbDLHTH2B3MMJgnKE/mijhi13pxqxGIODFigNSmlt1kWSKZr2kkk0ss2QqFHPOVG3avBM5KiwXzvn6vc+zBIKMF3+KDLBLINYZ2iXoD5EBa3vLEk4lNColZIM9NozGy+5+IRqlCY50W+hvb6LOZCQmqoR2y6g2sDuZobqyjgu9Ec7u9PHoM5cEgp/ZZMkwqEoEE7lYRorlm5QkU2Y2vjFVnCPVai1vOsDunmOyYKpxS3DIxhNcxmmQmFGqolovYW4WN0yzT7Gd8ce+wXvY39eRJ7nlgDKPZ82lcvF6VNfK0OZ7TojMmSrVg/ckODUmmdeZVlOOUg39kbUcV/VsrbOQcAHKikZotZoYDAZYWbGaxnQoLaoZpGyRTbYydHMbLM1/aE7gew51xlY2sYKJ6m4HWxtVmXGblMsdgi5W9pIRtuC4k5U3mZ/ZWv8dwnYupMqb4Pzm7xy8C9cPvvZvB2khHU77p+OrYssMTeZ1pEO0pmO86Nab8BU3H8dqq4LpqI+9zfO46+bTWG1VVc8aGcsCTiRf0DVUrWyeNpCKSSXdvtDnV/MQNpChtr3awBfOnMcXz17GX3zxCTyzNcWFHaA/sXJlDglUco5Vh6gDLtfUibBMjfZspprAZj+tQ5/tOzanONbq2gmgw5KTNVacYCv7eblLzZvoPsVz8Gp/i+iIImo+522vn4PnGID6OWo7LC+W4PNzzY8TjhFjLs11pY9M1WmvKEFw7BID4Hgv9O/Yz7mLrzN35kIFsHyN5WtBbWxU5pY6dP7QweD6+Te//wcHGT695y8FABe/bT9PwD2T2IMQQxjCHvGAKWQUPFLXsnjBcH6Xt980EDlnWHMWMrCMMfDwv7WpGuy2xB2XQISLcJ1i0WuxRJ95DV2rpbrI7sY3N2ZE3UOL2cDYUBbZUx7HJ1b8mjsQMnQRW+vVIGQ85E3bQvTmIdyQOH6q11kp58/7d8zrVYZrjL4/Zrh4ztSIiWwsOCx+X33h8XHM3POzehxqK9v1mxnloQgW3HhYqNDqUvI5Al2r2cksXnZCUzVcdZcyT5C6tdDxRzfBjxsyqMVmTxV2/clf/PcHXhzFN8YA2O+FL3i/Z/nGGzk0bnTiMfNj8/z3O1bxM/H7PUpAAByG05wBd4yiDVbjp255rAxQUxMZ6guHqXUYUgEitR82JtecDSsyRVaJUX9FO4LemKwDgbCKxJM5CXU2VZ6H845sv8sfyNqGE8+lOaHMzpcCgMnYlisldJIMq0yGu+smfOMrXoSbj3RRycYY7PVw4eImnrm4hdG0ilm5LgCcskNTOsFOOsGVIas39NQ4Z28wUu1gbrxMS1IdTCZ2kB8NVSBUWIp1pJNErYU79SRcf9OYbTV2sKt0B11JmKGc3/e8/Ue/5PnGDz4XDXBcBcKS4EroVKxaipqWBCZYIDEdYzIeo9uqYTrs44WnT+HkxioayRQNJgKxKgR/93piWQgGkpVVbLPM06SEjz/8GB46s41ZPVHN05XVDTDc3t8bKIGOJdFIRowIxKo1te7mXKfsgb85X6RbTGbIxqwHYWyOmjaopJPVqM1CaagcwEYh3HhN+IbuNpi/ZSfVddOdO6ucsPCTJzzPbVoOdDkTClUePCPdtcL52g3H1b7hXX/UzKCMYWobszFmNld8XbLBTaPVxN7OrsbGy1wx+Y/vZyKa3k/9tpciixL1LFSdWVI2HWImv03Y/S40bGAiZ9gP/NKdPXM5m0dJVW9YAzcnY7je1VCBoCc0gIqT4Sg38+f5+Y/83sHBxw+//u+E8qLsBMnGEaq2rD2BLk+SpjjcbmDa28JKZYavedm9YB4AK5ck4wHuvuUE2rUSSgS9GeveUgtt95fa/PbKaig3xrwINmCaWMk5AqdaBY12C0+cPYcvPHkWf/HQGZzrAWe2gUkdoDghK9E1tFbNImAYFaMjo6hLosRPtvJmqTsSQ6ynrj1yPMxlaIP+QHKeRrOu+8myZnllMGroo9q7Ra274wWfLwtzOyQmukTC56E3+nBpRNH4xGvB5k4oExmVWvC5OWayayAd3caJTAkl0VQVg3kUwaZ74qCfZ7w3xpjQsaBaqOdOw9xZiPc+xyjxGNhzE0v+lm7cqmXYGpvh3X/00QPb3L9UABxfZPEMrgaAOdv9RscyCHknka7XgZUDKbvxielY4yzgPEP92Qlefk6WWme6PgfAei0Cw88GwHEdYGqJQgJdgbXzG+bgLT7OHAAbRCAj65PNNLiLLIQ7BbTfMfOniRWxqAsAWGy1hbRZusqOb+EXH0NrZxs0v3FzDBsCy8zMS6kt6jat4cFiKCK+1w72fRHEj/1+2vvDtWqjMt2uQDNDOwTAVQPAeW3fEOKlt0dwobqRWowB3KrEkDErVjPY6j8LkLqnXS7dEABmFYg4xOQSB15NcX7HBsOdgf3GJnYIY0cpDk0VDYIDYF8vtKhKugobo9jeSBusKB+1deoSVjMNOlspZyn646FqXqqBQ2B11TFJwXyvzasLVIhJ4JjyCrZgJbMSDCedWTaf4T/VuLaOAgYSQ0hV4Dpk7ecOqRyjIHMK3pDkLKG+pE81hmlZfkzVLqZDdGYDnGgnuONoFy+58zTuvu1mdQ46f/GyAPDOIMNwWkJvOMb2bg+Xt3ew1R+hn83UYEHtx8k6hW5GiggJhoUmH4F+5kbHeUSGslUpY6VeRZsaQRVnD2shMDfeKcraoZuO//vfeWNVIL71da8zB6lsmxU3ds4Zb9XKzZbOCJN3GBlRmazZFGudtjpFNUuMlFmVCpHhARipdi2dWTKOkzHWmjXccuooTmysI+vvIR300GIb3jGTslpIyxUMkip2pgk+f/YZfO7JM9gckeGtqgwcnQSuv0T6BpacMrsuCZuiAcHBzR1nA1melOZMtuGvOdgTixnVJnWH0edgvNEvAF0HvdSEeqAAQvkAACAASURBVHm10JnK1k0oIRaib3PndF4WTbZDbWrN1jgJw8+PRwMBfAcec3AyT6jmHMuSOgZMQh2NQnRjXh/ekr6sex4BprOUHiqXfSEQjvYG2QKvAhRSOvk5P45anss+WkkztZIPkjhLFrZxV21YkgahWoRH54x4CnI+WNt5rUU2kpEdMb0u7zFZQH8sKVtSwm998EMHBh8/9IZvloWZzlhejOvPChCrTBhZWjKuSJEM+2hXpjjebeKvv/Ll2LlwDk2McMepw+jUGW3hfGNjBZIglNkllqDK6iS0AeNM0R0CbJd7TGot/OlDT+HjDz2Ohx97Rvr/WQXopVajt1zXDmP1qKlFV7JcWeORqM5tmidf+5y0PSBcvqLRFUzUajx0STUzalE2lpMUO2/MdAwWfa/3PeRqzp+sOO+LtyqOIslz7LBPHWhnUT16HclnYruse3utH82zq5eCLeIZP5Q/7xHaq31FLJ30z+TvLU3RbjQV5ecP5VSX2ROiWce/eg5RiBsGwC8+vnH1LAKfC5EGNUbyYigLANg3P7EUgSL0CeYAcg4k5gA4vuEOr2KPKh5ATTAB5VDkJsgJzLhYSLk4gbwMmt8AlY0qiLjjG+zgZD8AbBM8LkFigK4InucLIHDWUfkP/3ox4BEjKzAWNmSWwHGArSz4LAthj+Bt5SHqwIrnkoqQvFSQO+i892nRHF93vCEUJ3Z+D7Tw5tPGOtZYMVYWxlb3PibkBOY3b47BAuC+ySuEFTZZMiBikb3GrclNCFziDYOI7kYYYC+DVmTnY7Afs7y8XneEVM8xeuxGLjZ+PK570TEA9vmuNRHVTZw7nNzoAgD2kkchuuHaYNNEU0Zi1Qq4sXJOjyaZugZlrL0Y5rO1ljbWQ39z4Pi9TColCGM3PmZah+Q4AmEHOyyXNmJHJ7swawtbZsZ/6GQVVcvw+eEJmi6V8Os0Qiqwd2JpDZJXJmN0kxSH6lOsViY4utLEsY01nDxxQm1Hn3zmPM5vbmGrN8TucCyJAxngSVJTFjezu9WsQsXgra2z3LzQkk+zPJfomB6dG1+3WsNao4kWtdCh3JzmgqE2a61O/aaaHFjC4ve87Z0HBgT7vfF6ADgNQGwyYq1fY/oJgFfbLRX9Z+Y8y6JRw+kNJDyqpIQh+krpCNN0gE6tiiNrXXRZWopAn9Uddvugw3xpp4etwRA91jrd6+Nyf4QZy52RoeQmzrVmGqngRpiW08CrEQ7OROo6o9B8cXNzp1DDGlovC4xGenq3a/E6ivcWc3xN7+zX67bpagDYzmMOKMTyqlSVgVOuYTp+DoCtA1nUIU7XNWecWXObTthwlIl5tMo8BQAcwtB+fa5jzJ3hKmUMofSh5bnZ8HkEMLTzzZ3GqAGPzi3hfJ+YJCIkBsd7kgMvfof+9khcIF0oRSiycP6Z+L75PXvgOegvf+gNgQGeWktdssAEnCytx+mUsHID9eDjAeqzDGvVBK+6717Mhn0cW6nj9HoDK3V2s6QEaGIAWJK5Cir1OrZHEzRXDqE/JZvLNsodPPLEk/h/PvbH+OQjKcbdOrZSYw8JjOlkqpsfmeRy2ZI1vRmOuqhxTrMBBSM/KRKeWxQJLY6TdUvLrFGEEwWhkYkisbJv5pTEe6jf3/h5n8/utJhlXJQj+jz3ueHfGa8nP7ZwQiChiqX+5gB1fl77GjFKfq5h3W4UAMd4z78mvpZWg9Iqkxf52K+vr+OfvO/gtf6fFwC8n0HjBRRZLWsIscgA++anC/b4boFlzT0imtrAABcBrt4TmFAjwwoCak06tRML7T2D5+5NGSIdrxmGuU7Spm3Q4O5TXiQGz/sCYOnGyOhwARWSF9xQqVYpu6zMddLGKhm7Z2DUJCA6H228JbV89XFjMwKxfwxJstg8ayGq9aZt+VoM4XdIiwrsb1Q6LZJ5OADmcX2RxYu06LHGi1pj6NVi9eURA+xd0AKbS3DFcl0OxASExVZMUS9brVsWe/dNghs9f1gWRucTPADXXFu1IMptcEMa4IMC4BzAhXu53+Pi+PHxfgC4GAZzwKXqDdG89k3dqiUsykFySUhgj/jeWr2m8lOc18zmzSYsDcS2nirgE6QplryhTUB910MrZv9byR0sS2dVIgQSCKhZTonF4tmnXXOToT5r4OLl/nTyBRmNosdhvss2xMwIO4CBiswyKtMMq7USVlmmeLyHJBuKrex0O2r0waYL/ckUo+kMY9FWFUkaqOvNpokAHQGwdRfz3oa2DsXOcAxDszqFPlkfNEnQrTaw3myjUa3pmniuypw3fYiB/QAiVGGjnOB7/vHbr7FFXP+l6wHg8bBvme6TzHS0/IcZ2nVrkdyUZt6Tr3h63lghrOFpJuBMAD1h1n2jgZVuRzpFslOb/YESubZ3B+gNWQs6QZ+JXcQJbLIhYGuFZ8X0irQItUWpM2RZSrc2ko2ZJpXzwB31uIyjtU91m2jAT/din4TSPALitmwfW0w22SJG8594Y11ocRytJ99onwWAZXtYFaOfM8A6X2fR4kx2JlCiPJdA6Pws0sJxKDrL+k5195tLERQJ5fupp1Yr9Pm6j4FOEQBrvxUDbG19c0Cdy6QWZWwOZYoAmJIzt01+X64GgPn6Bz5y8EYY//MbXhtuCiu2kHUOWZoh/4PSDs3d6VgSp8p4jLtvPo0aprjj5CHceayFjRYdvJLKoFH2w3tNG8AOduOkivah43jkmQv49MOPYnNviEfPPINHnxhI27vDe1ZrC/wygY0l6FQRQ6XjIoKGt4u1m71Bk7BMKr9PzUAKZS+d1c0Tvl2OQp1qYPv1mZDAWlTluF2P57fNDds1PafFy93FeCM+lxgsXg1kz9datECiPggL6yZ+SwFT7WfJrgeAnyVHCs6hHyteH/a3yXrsurgfmXPN6Arn+AtuukmNef7hv/rZ6xvW8I6/VABcBJl+Iz20E4eP+ZqV5LKQauyde2JNXATdFzg/5++nqfdjOiB8NigwPPQsAKyhs1JQal8ZKhaIcYhCbvkmHKLKflOYWX0tDXCRGYgnI0Erk4qKgFHJDYGxMCNNYxgZryixTqAqeOf8W4ZyFrzZ2NtUof+6JogAFgEw2zbGACSooudJS3Mj65U6fEaxUQABdNH7L3qd8fXPF6h47vnkDJITPmFhOwt/5mW8IpZXG/tsJgBMicQcMKp8QZA82POlvANcYFtMtCZn4KdvIAnOAbBf634bgt/nmCXej52J56n/7QCYx/CwbwyA889Ezlg87nIxQljSm4LEUojYoHC+OGh1IEogzNbHPlfMeQoZ4kxMofSBCQeheYyVnWPtZoLEUHpNNYgtojAYDtBntyPeu1B6zOWR+SSISuw4AI7nXH7OSjgjGK8q3NmuldGtWSkhZoVT/0fQTL0lKzvM6PRR+qMsc5c1qPaB5Q1IV2lRJo+gWAWNyVwDrUoJVnmE865TraNTa6n8kGQkdFo4nwWAqS812YeDftqW73nbOw5sjPd74/UAMBlgZUJHTWF4zgQD1NM2khLqQU7kx9cmEpxoJqFRe6q2vaORFQShxGLQw16aokf2LISBtYBmVj1DnbAslhtKWVnuYlYyp4dMlcr+Muo0M5CQh/K50TlwcO2hA+M4aYvDGphJX1fx2osZr+J60rxhmTF+t27LHATH6yA+fnwMvkeJyyokbZ23xACH9cDqFZRA5KXCXCscRY3l8LG8HseLFQBChMrWgBf1jprEhLrCOcsbNNtuS2Kgo/2T1jSjLMZ0mc4UL3RokwSCe4ixo3IwCPTEPIZIpJL3rBavJAn8HcAIQZ/b+iKg2Q/gPPDhg0sgfuCNrzObz3sevCGOkdYR9aVT6jzZmXCCMvec3h422m2UJxnuPL6Gb7jvZhzvJmjW2NKb5Ig5ShrvpIo0aeLpK7v4k49/Cg9+YRP9KTCcshwi0OiUMUhZ/tD2RuZFcAxZP5j3XjkzYauiBGLR1luzBlSsBnLelDq2JaVEYDd3pELEOSc+lGkQIhSRBKFoA2LXzedtriEO88U/E8/x4nrw8z+IMbpaZcCiIIJyyGv9FDFQ/F69VkT+BQD87HM28Gvr3krakYDhDyMz973kJaq68V0/enDZ2Q0D4I9+9KPXlUAcZNCX71mOwP/fR4B1gB14Fx0AbUiRFj0Gpp6YEDs8RRDtx/VNPdb5zj9nDSm8frYqfUQhWxkuZX+b5lftpIMUQgxuqPkr4xM6CRnDWbaEJAJvZoOTDc7IBgfBGmvIBpaLDpTC7NwueExFE6wts3XlK6PaYNF/NqIZCwC7tEKa+33KEs4NiJl7Z6w8Q1LgSaDbGqHQ8LHEmEp/cXMMzqiiKoB1bWLmNRNSBHStfTM3f56f7p2ciDCegalXLeqpVUioimvmdZmEgNKbRrWOZq2ROw42B/xYYfYKeNGxphyi/LwDYGqA6cyw6oNl/pfUCpmAmM5kXe2yE8tZCMyqt/B1B5oMMgNHqps+m+me9XtDJbCN6FiHewtm1bveUPVgQ7v1UFhP8l/pqo10UPtqKieD1+PfF++bngij9UM8PZ0zw3zOk838u3xT9XXiNiNej7kdCQDY6+MqkpQzoCHkn1+PO/2LGmBPoos1wPx7NLTqQ2QCYyDousl8PVfKSsIUUaOKIgEYKWTAjHr/PScVrCuj/fCcxazn4lKPVAR9PSVJoVSVoiaa28YWCoAH7TgBphRh/L5QxzcHbwTAakVtvx0IGxCcExYxEI4dkvgePBcG+Pvf+Hqbk2RIg+3SPOC48Lw5DtSqT0h8JMBojDLlHOMMp1druP/r78XpQw10mjWUmRQlQ8Ba3pnK8e1OSvjPn/gc/vyhi7gyBNIqMGavlwkwSKESfdJMc60r+ZPzeyp5A+WDlNAxeXTM1ZTUVe86K7E0okHeWjJCBVZ1whMDxbrrOPMIpTt73pRFc5nsNgG76q7Pf4pMbS7Fihw478JX1N8W96TinCnur84W77fvCmheZ0O+HgCOPx47nfH63PcrIiDszG/uOEQAeDzsqbkMSRlWUHnJS16CRx55BP/oXe+5zpnPX14C4AMP1fKN/62PgANg39yKCzzWcBcBsLO6voH7e4vMlhsKj4h4tIOPaZAtyTyA2cC05gA5x2KmQRUodQAc2AlVaohCeZbYFjS9DKUniSQRZERYlN9Kpc27IDK5kBIAlZ5h5CTNmHYuI65ERmVgJ6g16wLV1nI4w2A0EoilHCevNxqSMW0X9G1gXtZKMCCcr8Y8m+o72KVOjQVCjVs+x1JQlOawAiCT+7gtCa+pnamVyZETwA3eSw6FttwONKw2IZOmmJTJsCoZYGoMrSFIo0YA3LQmIyqrZADYNxKXSXHr4L0iMPnutz2/EohpkP9Q8jBJTbPYrFVNElEuoQZjgHlNxmpG58sERIZkFYFLNF7cpPcGffT6A0wY6me9ZG72BLyUfIzT4IQYI6rNPyRpTRhM4xyNan23OE6h5m28QXvkjiBygbkKwMGjdt7Uhp91x8h18vEGXgTAMQOsFLywccYA2CMzzvZqjuQ1dIPcLEpUXkyCGwkA8/37AWDJY1hGihpeRt/IsEoCYppewh5F7QS0nI21luQGoCxix4Sw2OnO7UWImHlehzmJBrRzGyLHjrIfljqZJxbqPYF1nEsfLEqq9e4gWvVsF5sTxECkOP587YO//ZEDbxPf+6Y3BqmR1aBVHdoQ3ZrS6WaFEFaqSTM0KzXUaAtGGarTGY61gLf+9Xtw65EmVtosRZahKvYa2B0MsT1MMUra+OiffxKff+oSdmYJLu5NMZgBtXZbsqhsaHWBmbDJqFJJ0i0jB1ifgBr24TRBCmt9PC431O0wm7F6yRRt9FEOADh20MychWTDUGvd7L7JjxwAV1Rd49kAOGZ648EsEqas4VPcP3x/2RdwRrlCPl/8+PEc9ufi7oL73dSDAuCF9R1LJ0JFlGcd+yoAOCaYpPUGnT/epzKOHTuGu+66Cw8++CDe8e/+w4Hn4BIAH3iolm9cjsByBJYjsByB5QgsR2A5AssR+HIYgSUA/nK4i8trWI7AcgSWI7AcgeUILEdgOQLLETjwCCwB8IGHavnG5QgsR2A5AssRWI7AcgSWI7AcgS+HEVgC4C+Hu7i8huUILEdgOQLLEViOwHIEliOwHIEDj8ASAB94qJZvXI7AcgSWI7AcgeUILEdgOQLLEfhyGIElAP5yuIvLa1iOwHIEliOwHIHlCCxHYDkCyxE48AgsAfCBh2r5xuUILEdgOQLLEViOwHIEliOwHIEvhxFYAuAvh7u4vIblCCxHYDkCyxFYjsByBJYjsByBA4/AEgAfeKiWb1yOwHIEliOwHIHlCCxHYDkCyxH4chiBJQD+criLy2tYjsByBJYjsByB5QgsR2A5AssROPAILAHwgYdq+cb/1kfg/je+aWEIpoUB8TaU/rTaeoYfa2dqD7x95bV6se831mxZ7C2U4+Pwb28V662T+VitiEN7VGvda21S2Zo1TVO1YOV7+F4+brfb+s1/1nqZLX3tn36SMsbjsVoB8zijwVCvNRoNa4s7mep4/OEx+MP3sn9zmo5QYYve0gzDdIxqrWbHqtcwGI90vErV2uLOQuvcCtsY87zZ4jjNkI2Hakdcq9XsnCdZaEO7eJ7ZdKpjJ0lFn+cxx+kE9fYqsskEg9091Kol1GtV1KsltVAdDvto1Ot6fTYrga1Y0/HMzi2potmoAuNdVGsJppMSxtMZkkqNzUgxYUdVtaIFOFTVUoKkPEN5xna4KR748MHbw+5339/yxtfpOuIW3D7OPh+sna61w43nIf8uT62tb96GVW1ZrRUv/w2Hw/xrvWUwj5ePXTbWffW548f38+E9LraCjednwga/bD/NFrtRO1a2kY6fzz+TzNv28rnxIMvPlY/jluPWTtjaEfu5+zj489kkte/hOgmttdkydzqzdeNjy+aqmvfspw2orTRbgw/GKUrlRC1X9R3hcyWEBT2daB1461j+5jE5f9kquaz2xvNr93vl64otgBfGK6w5u54K0nSCdDpBNpuykzJStvsejzDOZpjxQia0KWWw8TnX+BQTTEqpuour7bja+/K1uf2J51neRvpqrWlLbJVt8yo+hrdN9ut4/wMf3G/6Ljz3+p/6BiS1OkaTMhrNDippGVcuXsKp06dwfvsc0JhhNBmhzfk6LqFZbmNabeEyzQlbOrfaaHNt7fXRLM8w3NtEqZZg7dgxPP7M02gfOYHe7h6SMluWlzG6fBGrp09g+8rZ0Ns4xXpjBdPtAbqlFsoTGquZbNltp1+A2rSE+gw41l7F3vYOdvpDlLst7M5meHLzPCbVBKVmBXt7O+isdc3O1MtodprY2t5WW3C2yHabNhpnesx7mFQrujejQU/t51dbLYzZIj7j/KkApbLu7aRUQr3ZQH/Yx9raCoajPdknzfWsqvbWVW+xPZ3q+ZQt6QHUy03UK3Vkoyl6mz2srR4C+8Nvnd9EieuUppxttH3OIdgGnhlbd4cW3XydNp2t07m+OefHtLdJSe2m8zXABzxkWDM6hmyu2SvZaBpITsYkQb3R0vdov2BLbjWe1gZma5i2goY0tO7W82Hj5Fr01vPFVs9u36bRWuJh/+AXPnTNOXnDAPj0ensWb+h2Mbq2fFEvGjkzhnpT6Hs+mZqBUk/6mW3Q3IRk7IKxmUxlLrXRQDfNBmNGo7CvcTVD6f2jfRQWFjHPIVrU8/eEe2JfddWfZMbbF3p763qe24+PQtEwXa2Pd3x0H3ObO4vfLWN17VO3ewMDNrzE+blwjDmuujvhVe4aZkz5P/7HHuY0qVwgbCxv98DmeTmx35wDfma8X/w+9g+fTKeoJCWtwzBLdB9K4GZUQq2WoNWooF6toFoJXzzlp8sowwAWZhlK7N/O40QbRj52GS2bgU3++Kbzf/zirz63mxS9+81veOPCZ4sAOP4+nWIBAPuc3q83ehE873eSNJoxCCrOARoVAhXf+IsAmJuxb1Z8j5+vAyO+th+QycEVSgK2DoDHw5GMHQEpv3uWTfQ3j+cgmq/z8/y+UjITQNR51msYBQDM99KwcpPOnQIaR4LiJAC/bIJmvS5AOeXGXyLYtu/iJsR/3Gj4QwDMNVCt1nV+/L7RaIRROkGr2dLcrNdqAuXpcIRadQ4u8/PPDMzzPCfjCXZ3t9FqVlGtGRjIJgaAacI1liUDkwHngOCoNKMdm9wwAL7/Da81RwCwcQwAK1778X2VLY0cl4QAvQBe/J76MWNw6vPK3zPOxvp+v49XA8CxrY3n5vUAcLwe9DnurpGjOElpSGyjjtfYfjbQx8HXia6rNJNjw7GjZSRw40/YK3PwzE1b5iy8kPD7OJcJvJKSQItsSTBqfJ3Alp9Jypq9ep3vK1dKqIT1anPB5nP8z8eX7yv+zPc0IRadA/+TYzabYpxNkHFcOP+yEkozOkAGgDnnZkmGKe0yT4lvE/Kxn/3sj72wn0Xj87Y+/J9fAx9zLH3Mf+v9H9jPbC08d///+U1Iqg30hilmpRpOHjmFK+cvIh0PkdSB/myAWrOKSkLgzsVcxTAF0nobtUYdo60tbHRaqAx6mOztYr3TwDAd4kp/hpWjHfQnwM7eEM1aQ/Zga3cbndUmZrUpBoMeOo0Ost4QrVkd9SxBNSujNklw++lbcN/d96BdSnDzsZNI9/pY7a7g/OYmWhuHgE4L/+LnfxbjaYqklsgZuXj5Ak6cOI4Lmxc1ryq1GkapOYv1Zhv94UD7XaPe0j3sZWPMGkC5XsVkNNS/dDjWMTY3N0Gw3OisYHV9DU+fP4ekUsYkHRNdolwxBwyzGiqVKibB+ec94Ljwd6vRwsVnzuPIsZO4+BQ/3wTSEqaXN3H4tjuxs7ODZruF7c1N3ZNGq6VjDgYDTIZD1Jp1jAckJyqoJlVk2Vh2nFOI10R8xnloc8oWQeKLiPvzzAgP2gGRLFw3nJd0aJOK5okTI4Yj6BiGucX9mjafjr4AsK0jX8f5nAtrkWjCz4Njz8fmoC/O4Y/+29++5py8YQB825FVjYQb0Px38Ax8Q7Pn54jA7LEBGG5qGkxtdiUBJI2rGA0DVlMyaMGL13FkDAWJNWDm3+f+hI6nBSuQa2Ow+Dftohmv8Iq/KQcuMUDVmQekaIfjZ917sSPM8dzieVztDhDMF8FrbOSLr8XHiY1QbJgWnY1r3XuerRvFGEAHQGtO2XxMI7DqmzxfLev5+TgHR8/Yh+BfGDDWFBVgmM6mAs5aAG6QuYmUgEo5Qb2aoF4ro1ZNUCkT+PJgCSqlCsolY6Jms0wbm+1RBoJjw87NqLjp80x/4j2/dl0jfbU3FAGwvy9ecvE5FAHwfLzn33A1522/c9Civ4qzx/cXAbAzWzRGBobpNMzHyg2VM8FkAp0V1OqM2ESBH7ITkwmqZbsH/D6B1AC6+RoBpBs6vu7H4/0Yp3Z8nQ83i9FIDDAf09jz++YA2Iyj7n0AftOUm/pU84Del14P952f6/V6aDabOgcei9fD8eJ31qtlJFMy2xOMRmOB11K5gnE2RaezYsadzHdgE+ng0THnBlRNytpM+2mKcmTga2LPDVjx+40JtXvkYJBz44MfvjYLcb0J+dY3vT6f2z6n/bodjPq4yREJ1+wMbiWQCj6+Dmbje7zfOfhc5mbrxyraFz6OHS2z4/O1qHOJAJQsSjA7fqz4/fadNg/0Xv4OAN6vNb52v9biWvdjE6jICQpRDzJSDoDdYmv+icG1eT1neG3rmCZ2Pg58BZLl6DPywKkYnHDZpYmAbzxeIgl4LfrcHAQ7cPSx53EW7EdwWggEs2mKlOxuUtLvlFGRzAiKyTjsrLPEGN8vFQD7iRSAcFKyKJHPac21nLgz5p0/v/HAAQDwT/1NjCYTdNcPozfg+popYrLSaGCl00G1kWCUTPDw2ceRlkqo1dvI+B7UkGQZGpMUSX8Pr7zzDqDfx5VnzjLwhMs7wMrRBMNpgnZnBVubu2Ifu2sr2BrsYEyQ1AT6GVCrNTDdS9FEHatJCy88ehpf/4qvRhsVHGmvoMz1PJ3h/OVL+Nr/7uvRG6f4/T/5GDYOH8FkmoVxmKLRbshm3PrC2/AL734XuisrmluEY+2VVWxt7wn4jS04hk88/Bk8mV1B5+gaKphg6+IFbGwcQrVcwu7uLrqr69je20NG8NeoYe3QOsbjIQaDPtqdJna2trUWWo0meoO+EQ+zTPdivNMD6nV0uyu6vvFoiv5eH5PRFBiM0T16HLtnz/HigdEYaBIcpwAJjEYD414fJdrIElnmMSecNmQCUs572wum3KBtlrgTGJhfnzJGLKRIA8MLMtv6CD0abiBhtzQ2LThtBqi1hgX26PAu2hC3KyRZSJbonHgS4nEC9uO8dOY1fN9Hf/Ha0bcbBsB3HFufxd5hDnTDCimCuDlQDt6z2HhnozhIBEgzASUHvlp8swCKucFE7Brf6SzwtTaS+Dz87xJB+j7ErcPpqwJQ/5h7P4UvLnrYVzuvRefA3hUbyGsBYJ8Q+7HcmhL7MNuL50HkSIfD4b8BUp1DYObjY3DPislw3R832Jz9diCPdMxZ5RwdGnPM3Y8Ms4U/HABzc+B8AGoEKzX7RwBM45AE56mSVFEpW/idhkhORwDACxsmPdbgPRbH9Mfe/R+uhzeu+vrzBYAPekL7AeAcMIZ7HoeEYwBsf09yaUMsfeD3E7wRMHro2+eQgw4+5h0zU2Yb9cKGGIC5h+bFtoXwnLOX6Wgg8JxNJ/q+wWgkI26AuGpsgwMfTUVy/nPQzxCiM5s8L37OQ278XgJqPT9Oc5kEGdt0TKFChnplhpSsS8rrBWqNJvb2BqhVqxhn9pl6vaFr7PeGCvnxuRrPeQZkpYrOW9c2SVEtz+TIWejQgJ9svJxyhvzKCvs98MHrA4NrzYFvv39RehPPab9Pzt47APZxEitTNilMDJZjplThyH2YwbkdCYwyNxh7Mo8w8XGFOaSSwAAAIABJREFUTg2Pz82H7DRRYfCA+Z3cVPXd/ByBJGZ5GJVjxXvM4dK91uY2zR9r3kUeptvHeLyKrG9MDoidLyfakAV+ee8iZ57nr1BvBIAJfnS+GhPuMFPdSoFgXwN6Pzdpwh2TvjhjZRIIQ/lyEAgCAgAu2iPZsuBA8V7F9t+vcUb2l6wvZRClGVJF0WxcRLJNuEYi51gAdYpJyaA+2eFr/TxrrygAYHLbseMTj69LSnj8973/geuasu/+ubfi3LkLWttTAsV2FzedOIVqqYxL5y9wZmD92AY++/TjGCaiAYFhhla1idXZFGvpEN00w99/wxtwqF7DQw9+Ap1WU8BuMMlw7uI2Nnd72N7eFaPaG6WYVICsDgxKwF4CjKfAsaMnceHx81grd/Hmb/wWrKOBWw8dx/DKFlrVOsazFI2VDmqtNs5evoCtnV2cOHFCtkByrEmKy5uX8KpXvQqVegV//CcfM/YSFawfOYYrOz1sHD6GemsNu3sDlGt1/OL73ouzk8volXoY93s4fvgQtq9cRL1B2ztANpli48hRXN7cRm80BGUQtJ0EwSQPVldXsNvbQ3dtVYCZMrJRliKpmEOytnEI5y9cEmlYa3QEIvsXrwC1JjBK0Vw/BEXtSiW0Wi1sXb7MyY9qp4O039ckrjXaGPNvGkmSGcHh5/tk3EIkKkxu2/MDhrLfYV8Q6xWmg4ziRP/Kra5FzALjq3dILmT7ejoYxvIBvmiPA3FDgsLIz8DQ0TaE121t+Vy333/0rmvLcm4YAN9+ZM1RUwCTxtjyjtBM8mZowTgj68ZTjKCFMufxegt3y+uWU8DNxXhYgWFdtCExx60yTzJYZiWNWJ/rza66Ip3e3QeoO8AuLnr/+pwxDux0/B2xgb4eCLU9IvDJkT7uoACaRtsBcA7qfXJcFwRz0dCzV3wsMNghlGDQNrDqNo/jfzZ0EiwEJmD+eds0zNq70iXcMh3TxidijP3YM0oiSqgGtq5RSxSarhJDBABMJq4s9pEhKC6ExQ3D55nWVBRWtOfJ0pTwjl/499c10ld7Q1EDXHwfw11Xu3dy4vbR0+zH+Fzt+33zjYGMb7J+/4sAONYAc9xjbS6/m5u/630d1MbHX3TSzCv3deF/OxAmixs7wwtgejKV106wRDbOAWu5ZiEzPvZz43E9nOzaME6qWdAgO9NNjR9/xAxPp2g0a3qcjsbSM5temRtIhmqthJJA2hjlGRmeCdoNGtwZThxpo1arIMumuHR5F1sDMjBllOsrGGZTDCm5SCqYzALLOxkLANco6aDVTzMBJB8HrqKZQCDXR/mGAfB3vuXNuZ2I54vbGr9/vHZ3PPx9vB9cUxaut40jthW8Rxwn2zwWGciiXXOASoCo0Dd93sRC/WRaBRwpFciBrH2XRfbM6aW5LYYvtVYlgbGNLgTa8tXiTo6D/Hy+BZmHz1d3imxPdakKAW8igE7Hy+RBEAgu2vfyLJzngi2mrSJAtjCwgV6TaRhjaxuxIh1y1iYa6xiUl5Oq7UwOFCJ2W6A62HGOX1Gyx6EhBuS5jmcMKxsAllZ0MhMA5rBJt67fzkKUTDKhSOW1Td719ik5KJEGWOcbMcB+rb/+wPUB8Jt+5nVYa3WQbe2hntTQXV3DMJtgdzTUWhn3Rrj1hXfg4acfR1qZIqtMBc7qoxGOz6Y4tQN80z234Btf9nJ0UEJ9kqFRq2Cn38M0qWKQTnFo4ygG/RR060q1Cs5tXsaH/vB3MVvt4uhXvAiXRyn+y589iEq5ia9+6dfi5tVTuGPjJLJLeyiNUjGs1XYd9778pfiV3/h1Ob23nL5V7OXZi+dx6623Sj61vb2F17zmNfjwRz6I1dVVZJSIZbxPFbS6h/GB3/49fPAj/xGveNXX4Mknz+GmO2/CG9/yzUizPdSrQDbuY+vyObz0vntw6tQJ/LN//jPYOHIMd979Ijz19FkxynTqH330UXziwb9AUitjUAWSRgUXL19Co92URItrbpANzYlvtdFstbG108fuxU2gVkVCxnsyQ6VaRb1WCRrpqqJduW5xNEKp2cQs7JsiSOicjUYA7UOlhnKzicmwP59McxAWxOYBlHq+gS9km5ha/+V6y3I8nCEmicj3h3yEbDCeayc99yRfj5XA8AYAmLPFMkR2nPAZn/N/+O7nGQDftrHyLA1wvAkaOF9MwDCj6B4ytYE8+WCQpnOG10K0xjbk7kSOsOw+CFiExRkbwvgc/I49C5zIa54fx9+nMFIE2H1zcOCdGwx/Y8G+xBvNtYyLgGABNF3PGMVf5UY+ZnfyazgAA0yDQ1jmSDVwtGJorgeA6b1P9XndBZMjOJh1TXBMrwdP0cghIlcf+MD+SiFcQpVC+VoZjaoxwDVJIAw6MpTKzVTAy2VtUUjfGBo7HWcdfTyctXz7L/zytXeDa7z6ljd96zU/S+3plwKA/TOuy73al8SgPp+ThXnqANjZVwcFFvY2tstfiwEF3+ds7H4Aw+aYJff4MVzv5VIHJgo5AHPwK+lEYGrrISmNQNcBML+TTKsz0rwuAiqNSRR25XFcx6n3UJNGxhUTgRI9nk11bpRCrKysoN/b1TVR49Zo1JFmA8kcG2WgXQbuvmUVR9baeMndd2Kl1cSVrR088vgZfO7RMzi7OcXWCOgxElhvodbmZkRAXVHSyiQbWnSC85ghdGeqpdbheekspQG8UQnEd93/5jmQIUMqqGjAhmPODYXOh06FORETA5oWaJlKVhQz524v/LkiAxwDYQc/ApUBqCopkY4zyY1yYkuZADb67d9vc9vlSMGSR0Cc887lAq79LdowB8CxDtpBrs9Hj3a4LMdBJZlfOk6cOwsAOOjECeTpWJuTHJjqcAImtaBdS6XpjeU8YdfIWWKfs4YLLYFUf5HEDAA4Fx1HbHu8V7j2eMEB9QS6EhngGcaTqTHAsxIyJiqlUzHuk4xEEG8JwYQBVP7N9eGz8Wp7w/X2HJeE+Pti6YYz9/x9EAD8rT/7VlTSDLWdPl5w+Jj0zOe3d8H0sSp1vkkdx48fx2ce+iyy2Ri1FpBkI4qD8eLVEr62vYrX3HsvDlFTOujj1KFDWg0XLl+RtKLeaqO3N0K91hK47o3GWDtxFJ954hGUV9Yw6xzGI+cv44/+65+hN5zh9a95M2bDEo7VD+HpLzyOW07eJHvxVX/ja/DYmSfx6U9/Gje/4CZsnr+MU6dO4creDgitu602Tpw4hqeefAJbW1sCwKsbR9AfZdjtT1CqdvBjP/3P0Vo9gqeeuYIjJ05hZ+sifugHvgPHNlqol2doN8qoJhOcPHUEK50Wfvt3fxvbez3cesedYq8JRinpunz5Ml5233347Bcfwv/9y+9CdaWN4Xgg+YMiA7MMnbVV9EYDSWSGBJclaqczjNMMnZU1nPviWdx+3124dOkCJjPmRFBIYzZfUgoqJQYDReKIC7R+GDfj+lEUhYl3VaSeMLvA+s63c09CW8itEsA155HROZvzliDKiTqXLQSCsyiBiBngbC5Hcuxn0ec5OaO9MUz2P/rFD19zz75hBvi2ja64brJrsbFzAEpRshnaeaKJA2BjkEJiDqVeNNxhYF0ragPqml/zuIsObeydCv9Egn1ftPEin/9tgf2iAfDjm+a4YLQD4NNZiT2eCwNiZsXP45qjH6QfHLvYOBmjfXU20cCP0f1kcPNJFw5yPYOmc9NXekLi/Cxjpjce6WIQjayKGOD5mQfm1yQUYpZ1Da5Pm7P34atzTTWTZPQfGTZpgMsgA0wtcK2SSBtMFlgJbwo2i0ayawjOlTZnB8ABIOX3IIrGvONdXzoD/JY3WCg61vbG99fv2X6pJJqTwbsu3h8HHAcBwPEc880zdoCKANicSMvM5VpbZHTnjoKziPG5PYsRDJKG4XgsYEVdLN9PIylpgOaiXb02yWSuhyUoq5bnSWt8vyeueQjar4cJMPp8yER2sNPvWyZ0vVJVsqSH+1e6bW1AR48cxuULF/H444+KAR4Nh/rNjG2yRKUkQ6dVxk2HVnCkW8Zfu/tWbLTKuO3EYYUkU0abqk18/olz+P3/9HE89PQMpW4V46SF85s7ymB2CUQO+oMUJHcmgq4+HscbBcD/01veIvCmZKsI6CqtlNrpbJIDUb7PgamDcrGIkb70WvZhAXw5I6xkPmM8KScgUKPTopA9NYGMx5cTAUkCSmeICQptXBajBma/ImlLcIrj+eY23EDkonbdP+/sqWvc3dnz+cLnCQImZKiDBtgY4LnVsgQaO08H4h5pMaaXxQO4h821zWbfQiWNwPq6HjhPDgoJpQLAZTLA9hOvX9cUc834tQt0R6SMZEvMd0go4ilhNKE2nbRFgpRgeDxBlRr8zMgiB8AC/WJuM+lNCWeK5+CJcdfbL8hox/dj4T6FHZCn/KsfuD4D/E3/9HUojUa4Y/UwjnRX8MTZMxhXykjbLdS6a+ht93H61Gmcf+opJJMRpukO6tMBjnWr+Aff/Ldwc2+EY9kE6+UKWnQE0oFIk0llhr3+ULkF1UpdTHK5XEO12UJWTfDYuaexfuQ0ensVtA/dhP/yuc8jaa9h9cgLcOHSNu44fRfOPX0OjUod6+vrOHryGD7z2U8hHYxw6vBhzAYZPvv5z+Dknbfiyt4W7nvJS1Sh4VOffBAba+vI0gk2qd+d1dBZO4Y/e/AhvO+Dv4e9YUkg+NJ2D+1agmOtMb7vu96Kw+ttlDHCzuZFfOVXvQxffOizePLskzh56pQSHDurG9je3kG325VO9q+9/BX4+Kc/gUt7Jo+YzCZodJvYOHoEFy5fwFNnn8b7P/yAHJ+jJ0/h7/73/wP+l//1R3Di5Bp6wxFWumvY3NvBMBvi6MkTArs9yi7oQFUraLTauHDhAtYOHZJjNSbwDXkNzI9QUltIiIv3PNe1z+eWRQt8L3MnO0/CDNWFVJWkRCZ4MeqRR0FC0qvPO0FmrikpIKJIVp70FkgTT84La+h3f+na8rMbBsB3HFlZwKOe6e6L3Tdfz/ZbZB84WBYO1UZKfVbIlqWGzrTADgTnEMy/0BdizAD798bAN/57ESzT8kbHLbCmAsCx8DW68wLAIbFrP5B9NSZwfogZZtxEIsNqxt4mz/UAcBF4xY+9+sJVTt0M8VzHHn80EjvM4xvODAcTbqBXLKxpHvWTyxHs6PTqjLUNONerRPhGEAFYBg/LMysjxHAt2V9Gt1Wqqlq2qhJBe0o9ob6Onw+OA8c6D5mHzdVZimL4753vfm/heg/+8EYBsOLkBQctnifX3YgiZ60IFhzAXosBppbMKzjELK6zZ8UkOD8fY8JYnmyu3eX3kZ3gDw0jWQRmQPPH38+/Cch0bmCynEkUqEPzyhEE0cbaWZk4JREJjJDCIsjlMQmuTCLDbHqWXVtbW8PG+pr93ljHofV1DHt7Os+Ll84rzPfxj39cztOhQ4dw3z0vxKljXRzfaOGmI2vAYAvHOmWkOxdxdK2Fwe4OatUGNnsDDGd1pNUuHr3Yw58++Hl8+otPYXs0wWBEYqUuoEzwwbCgly5isotrVW3cWCXFbNcHPnT98lDXmoX/4Nu+Ld9QnAV10MTHsXbabYezlVobUbjfQWPRPrvt8fPIAVkpaHQDSMulBVGynVhmygOiUm0cAweVeWjeTUWBARbLGiWHLa4Ryw+JgblFM+Z2m9+vcntBz8vfvg5YjorMaZpZdMA3ZgOsNq99j6oyzFuxajVEoXTIacuqrFAVtL5zIBjKroUqIEzWdULHxtxA4yQLkZVAlGhcnD0L4+AgQfcmyA14rna+KZjzyY2CDjQB8HRm+llek5zIUIVFLDAdHc5FOSMGRqqlTBVJ/Ce3M0EbfF27U5A9FR1jd3p/9QBa92/5mTdhOhyik5TRqJRx/NRxnLr1Vvy/n/wMtvtDSlWx0V3H1tmzOFyvooM+KsMRNsrA//btr8W9rS5GTz6F452uIjnnz57FeDpEY6WlxDHZonIFtVIdzXpLJQyv7OxiWJoinTSwWj+Nhx+7gKd3+7jprntwdqePtROn8fS5Kzh89Ci6nVUcOXwYv/Frv4r77rlHzt16q4Wa3IgJLvW38XXf8HX4/Oc+g+2tTVWR4fh1Oyt48sw5rKwfQWf9JD710BP4uff8CtqrJ9CfVHBlu4f1dgMbtT4mvfP4iR97G9a6NdzygmP4k4/9AVa6lB9MVSqt3mhIdtVqddBptsWI/+b7fgsrq6tYWT+Ear0ix363v4tKo6qqNy/8ijvx+UcexlgJDmWsrB2SrKDXH6LR6qDbXUWj08Z3fu/fwy133K710e520NsbYGt3By84fYvA80f/+I8llSDBpegJpYnVeQlEL+cXJ3Rr3gZZkSJ1jDKycAo1xXTOiO3GY5A4abXaufPLeeNzh4nNfD/3oMWItsk85fxzzUYJspq3OVloe6tXDfKoxYd+6f3X3OBvGAC/8NjazLNozZCwfAZrjAY9lcGVYMQWPWCLcsbhIi5gD797XlVggIP+wBlZB2ESPYcKEZ6c4brB4sLmY4HaUFvOg/YxgnfQaADRv21xDB30zQXXQUVwjaHWcRcQKUEiGbl5FQOd3z6l26522P2At6IBRYp8vwMEUt3z+MRChwTMOVdgb4qZxlxiHAFbP7w5MqZD5AbApBfDqLzWGcr+HVwQ/DqWDmL5KP6j6Z8yHAm0KJCasS5tHRVuPLzFxBvUACdWc1Q5JtoDDRipZFEUWnSteOyh8jpuBAB/25tMixkzNtpAQyk+Byd+X7jwffO2c5tXOvDnYyBTjGT4RhMD0f3uuY9/EYAUwQzZoPh84td97GIG16+VrwnMBLbT38Mbk4PjwAQ/izWOytRxcyJIpsaO7yOQZfiQ95W+AUvvcMNX0tYsw1AleZgQ2QQT6DBO0a7X8OpXvxrdblsTnQD6woVzOLJxGON0pNqdx48fxaDXx6OPfRHZyEr53P/6v4lusoONVgmjvS0cXm2hW00w7m1ifaWFJKDXMaUeSQMXd3qodzfw8ONPi7158AuP4c8+uylJBKtPlZsV9LIE41kZSb2Dnf4Y7a4lpzBqQWKUVSdm0wwf+vC1S/Fc00ID+Pv337+gz/Xxj4GgA7PY5jlInLB6ReXZtYD93uX3MzoRX/O+uXG9zcP684Q6PldkVWM2kxUErD6ySwLmn/WkTK8xnAM08sixtE0O7xwkxw5WvEZiEM1r4n1nlQ/6Kqw9HZfm8yRZd+QMvFLmYI4aHS8mjzVbdTnXo9HA6kSHyid0JuW8edmrCuuzmuPGklacw3zMkLIDdE92I2Pv65BrQEA5lCUkUOB3EODwOYIblKn5pca9i0tXNvW7PxoLLPB9W5cvycnj99aaLdLyYr1HY3NSR8OdBeDg302SKXYs5rd/Hhnk6wT31/p5LgD49T/+WpRqZbTWW9jc28JoxJJlNRw9chPOnruIY8dP49zZZ1AeMdlthNNVoLk3wf2vvgdfc8ftOIE6hhcuoMFTmo6xtbuF1Y0OKt0Gnjz3JE6ePIkrly5jtdbCanONrjOmpRK2hmP0R2Vk43WcPddDrbuBcncNw2oT02ZXdX5ba4dw99334HOf+RQe/M9/irtuvR2NCmuFVzHY62NWpo48xYtfeg8++6lPo1ohWVOTA9LvDSQ7GDEhsdxBpb2Bf/iPfhSormBSbmGbsoz6DEl6HreeXMU73/a/4+jhLlp14D997A+xvXUJ9WYdR44fk2yh1V1RXfSveOHdSlh736/+OtZW1nHTsRfIue90OvS9sdfbQaNJLXAFn/jkJ3DXi15kiajVmmQyTDIcDMdYWVlFd30N//Ln/zX+xjd+vY651+vh6ImTuHjpEiqsILGygn/8trfjwuVLkmDQeTx2/KTmFR0tSmvcqfUoIB/zWMPeQIQUz+vc0+dRriWak/1dsuJTrHXXsDfoY5BauUonSj2ixr2fa5DfIzKFyYuTiY4tQJ2XNTXHmnOfr5GUIZvNPYKfp67ZnXz+/sivPc91gAmAXdPHE+WC5snRiPjmHoM6q1U4B8ICN0XEFkLbc287JMcVSkB5TeAY78Wbth+3yLL5cQWGgwdhjG6UKBIS71wGkPOhC+fKk7/29rXfOeSfkFbWNoTiBuGP9wM8fj3xa1f34iN5RbzBSbdrwNKkfTbGjAJbqD6UowtMNwHyhG6dNLfKtslDdXwtYWiUGp+MiUZk8egATQWaVHd7wr/nmvshx551VjUBaOONqaolJTRqLMUywvpaR4abwJkyjzI1pAk3JwJsS0CKN9sF8FUoLu8A7y8bAPO4qhoStIzx3L4WANZiDc6OGKOQtLMfgPFjeph9PxDrIDUGQr65zcHtPNs/nkP+nX4OfixdmxchDw7NfE1a84d4bbksgCy+1iZBSKgGwTEy9nlmWrNKRUXguYHT+DEJjXNQiWtJGa1WUwaO0oaNjQ10mg1MBwNkoyFWu518vUjj2+srU/rwoUMCKo898qiAy9GjR23+JQnW20B7fA4vuf0UqskUtQSo6/cMRzdWrDrEaCDmpFKr4+z5S0qq4UbQWTuEi3sjbE5aePjMRXzsv34CX3zqMnZYnzSpYlpfQW/MUGIz6I1rqJTs2Fk6wgMfuLEyaN/zbd8W7IQnQJsUzGuhG9lg8jFLap2/rtvA0lFxQ5OIUXXGpmjF8nXFtem6/fCmeA48a44UmFzNj5mBQX/vfF7OGaAYvBLsxraNzQNiQB7/nYPmyC77HmAAkgnwY4EBrdEgBVGlCtX0JTNMBtvq6BLAemOPnFmesikKN2arse3Ri0aViZNMsGRjhD1FNqwMX8XAMStPhLrZw1Ff7OLm1mUc3Tgq9m6lvYLNnU206q0g8yij02nhyqVNNUxoNdpiBUdTc64ube6gWm+o0kCf4f5KIp07HYl6o4YhS1mVK+iPJ6jVWxgJZ1M0ZjW4Y7uh8WXZtEhqN1/LiwA4FLS46kbnn3vv+3/r2pshgDe98zUoNatIVyvYHfc0tyaDFKv1DqZpCbu9HtaaHTTGIzR2+/gbNx3FK0+fwOu++hXAlU10x8Bkdw+97S3N9XqnhqSdoNQqo96tY3t7E9lghNVqCxgDw/5EOVy7vBflLs5uJlg5fAtKaGCS1DBtreDKKENjYwPtwxv4nd/5HZTSCb7hFa/EdDjGlFrZElBtN7G6toI7brsZP/Hj70Cz0cBdd9yBE8ePC+8wejCZJhikM9x6xz34/5h7DzA7y+taeJ3e+/Q+o9HMqDckOsiAMd2AMca95Dp27DQ7cUtukuskTmKCcbuJjStgY1wwBptmujGILqHeRppeT5nTe7nP2u/3zRwNQhA7/vMfHh5JM6d+5333u/baa68dS5Zw8398FxOzcaQLFaRLVbgdFqwdbEJ7kwef+uTHcXz4APxOM9raGlAsZqX6cOz4cQGj9Bknc5tKJDA9OYOenh4hiaoFIwL+BhTzOaRzaZx22mYBnT/56Z3oH1ghrHE0Fleg0EFpWEDs2zKZHB749UPo6u0CG495KDc0NGByZhpt7Z1obW/D4aPHcONN/46zzjkHq9asFYvKRCota5ggmACYn/UnP/uZJBojY6OyV+bmUggEHPIa7JnzeC3irBONZsG5SA6HWaQWTEYdXgfSyZyQV0wOy5kSjA7VQLoor8qVYLKaFu3OyvmyeC+rKqdqzrfZLAKSpc+BLrpc3mo0hOAarisWcB7/9ZOnXJO/NwM81BIQAKwzAdz47FykWbNoU7VBFhI0tXen7LC093Wy5FL7mR7IVKBX6Ek9j7qpjae8D9Xu1lhboW+XhJ/KjeBET2Ad/Il9T917W3xfi/ZgS9fv1SD41PYyi4z0YpRe+ot8Txr4PxUAfi2wU/+tLj+Q6g+FV4P/pfegDtGlZ6pqrb0UweviXV4fXd5AjbY8hgci9aDaNVeZoeqA5WdeNHYXBtgAi1aG5X0cdhtcLieimSzSBTJk7GQuw0Q2z0y/VrJnZB1qMniALLKUK2lFVWKiYJUSJUG1KjG/2jpII50XP1j94fr57/3uNmg6A7w8qdGvP6/D8u/lhENHs4PS1y4fp7NC/x0AWLFYJ5+uxdc8mZZS32P8U/dzlWOzDrDo73fxvS4rYdd/Hsm+60zKZYCA1uHLEiIBMOODg9Og8mTRrMLSigtEoQi7zSKgt7m5GUGfXwKszWlDg9+HYiYjHeHhuTnZ+/wdwQanw83OTctzEFCTAWpubpKmlcj8rIARK/IImtMIWFllqKKvow1BjwPpRAQOC8QijVpiMsjUxnm8ftjIDOVyyqvY7MJkLI+8wY79w+PYdWgEx2dimEtVUTBakavR/F4xc/JZ8jnRsVOW8eAjj78uMDjVHf7kne8URlzyT7oP0DKIIFFkYmWYTZRiMPFUTU+qI5rFcKWzU+zKUpJd/1p6Iqb/7GRAU9eAnrCWtXW2vBpSz84uJnM1VUKVKWV1GnF97enrp57lrX+PlMadbF/Vxzn9vfH59UZMWfMGJcPhGpRGSS3AEw/qgyz4lugWopwUlPUd369UNmGA1aQGvfCz6QwVzzxud/7cweSsWpXSO2+lckE7AxUQ1jyNhAnnwV0qlKWMTVWCWFhVIA4mqWRG/F7pR2yyGNEQbEQg5Ic74IXFasNLO/cgEo1jZjYi75FVkHQqDpOpjCInFtIlokItbA1OtwulGispqlFSOSnpIHjZalu0STuxkWgpzqnHnZoHBn50z6nLzXyOt//LVSiZDYgbC0CtCIc/gHwyCeTK8NqcwjbXMlk0lmvY1taKazduRK/bgf7WEJKTkwhUrMjFUpIIlypFVMxVBNpCsAadiCYjSCficFrVkIvUQg4mgx1Whw9TkTjGUgXkQl1wBDrEV9hqcoo0wd3QBLPXi+deelmm0m1dvx4tTh8ySWpwvSizHcFuw5atm3Fwz078x1dvxrnnnIP+3j5hOWdmZuS7nQsvINDQiiPDYxibieLlXQdRMlhQs9iFjXc5rdiYWNHFAAAgAElEQVQw1I7zz96Mwb4ucYAoZhNw2E3obG8WqYPN6YDRZEE0voCmphb86p57pUq2bs1aFEplTM7EYHN50BQKoaExiK6uDrz44ouIxSICOgP+kIBbAuGFWAKBQBBDq9fioYcewrPPPiuuFVzXJCr5ZzqbgdPtRUdXJ37wwx/h+7fdgVtv+w4W4gk43C6JsfQc5qQ6l9uNrt4efO1rX5PPzf4Dxmo26U3Pzkvj8cOPPoKJiRm4HFaks0U4bEo/XCkDgVAAM9EFWOxsOuVeKiHo8yEcSyDoc4sHMveCx+dCKpERRryQK6CxISTXwOt1I5VNo1CowO22I5ViEki5E5ugLcqrnRZu2rAa7v0HH3r0lLH39wbAq1uDAoD1AMQgowcL/owaqPpApWeci+W3U+yqRWBxkgNXR26K8Hj1k9SDlNcCBcpFQ8kiBKxqzLMC2ktPu6SG1T6JHkgWP9nJP0Q9m7f0d80ebFGHqwLTyQDHcqb3tb7JUwFg/XBZOiC0QChDJ9Rn1F1K1OuR6eU1Yae96oJW14IMnglOl10OB46OLEmZQlkDGqST2ixJSIXlihpkcpfb6UTQ70NjwCcsntvFDW7GwdFxHJuYQjqdkak/NpZoq2WYjDU4bDRAp35IHVIE3hYGkUIVJrMDFpNNqGu9Ba+e+V0OfvXPr9tA/Z/fAwBff7Vygaj/Xk/4TuqaGU92P+r2lq/Lk0kg9D2ify79+309BvhkrO6JwEExafVJkf4+9TV4KgmErpVUI15PlOvwOW0WVfURKUdZaX8lGGnd9GVQ00jAoCQNInUoV9DT2YWW1iZMT06hMRhCqCEgjSgEtsl0CtlsBi6HE6VMRuQFXHsM4Hx+Oj5QZjA1NSXPS6/Mvr4VyGTSsv54k3GllSwctRy8thqq+QxCXge6WhrgdZjgsNBqKSGssN/jFgBjsSlLIIfHLcxgMldAEVZEUwWxOSpb3Hhp/1E88JsXMBEhEwzYvLRNU3uHMZHMDKcv/erBh08ZhF/vlx979w2LiY0kGLomWwOhuvRlCeBogEWPixXVRHay715Pmurfw/L7MgGtr1boj9F/pkt/TtiHdTGZ7A8PUF3yoK8J/qlYnSVrseXXgp9Ed6k4WRzXn0MH8joA5n3lfS06YKhmNFaOmCio6WxCn0hCbbbQL5pd8wU59MlAKZN9hV/5Htl8ybKw2+FUHtEmZSPJhI6Jhu5MIs4mxbxcb9Foc8qZkQmbVfxe/f4AkskEAr4AmlubYTVbBURPT88gGo3gzG1noKu3G0FfAN6ADx6/E/lCCfsOHMVvn34Ou3bv0SzZqjDVCH5TsuY440DersEKo8mOZKYEk80hNmPUAy+dEyfKxcSzWu3UEy7/GwXAegy78w00wV1349Uw2CxIm6rI5dOw2uwy4KKW5d60IuSwozwfx1q/G+d09eD83l6EDDV4nGbYKbOK55CJLMBqtsBsNSNfq8DT4BGf32Pjwwh4vKDbDCe8FXOA0xmUfXtkag4T2TK8607DfKaEBmcQNpMd+VwZwYZmtHZ14Ytf/CLOO/dcuE0WNLh9cFisWEilkC6VkDMb0dPXjTu+9y1sXr8eTc0Nov/ld07m02y1I5PLYyGewt33PoCm1m4cGj7OGRTSgkj3Dp5/Z522GpvXDyK1EEZsbgbnnLEFAZ8bTodNkiEOsbA5HAiEGgTQHdy/T0Dm7PQkjGY7koUyXL6g7InTT9+Ko0cO4bnndmDT+g0Sc0aOH0c8kRLmd0XfSvE1N5gsePzxx2Uc8xmnbVHXzqzccbi/aOu2cnAAp591JjZu3Iy3Xn21AHF+r6yeiPtDuYLOzk44PW7cd999WLVqFfIkMhwuNaWwUpHJd3xfvI4E4rxGxUIZkXAYs7OzyObyJOVhspoXhydlCyXp+WG1j++He1CXVSTTtItTvutMTmkDSIKEZ4jeRK3HDlaFuYwpSdFHdHP93v/wY6cMr/8NADhQ44svZ8V04MEZ1RIYtcO//sCXLFtj8V4V+Ja7ICxjHAQMSHBc8o48WfBcFMRqtkpyNNRPlKtjqOVXErh1I3StsUHTAwvDrGtf9WYmeVH1mFf9ucgiK62BaI71PzWSmk1/9QC4HvSfDNAsBy/1AOZk3/TyQ09/fjXsQ5+8pZwbeNCJ/ZnWaSxNbEYGVhOaGj3o7elAV3e7BHWamY+MzSCVykn5zelwS0NQNBpHnBldIIS+7m40NYQQ8vklw3ParNLUls5mMTw5jb2Hj2JsfAyVUgFOmxEOmxFOhxlOh0Es0AIBjxwMc3NRZNJFFIp8jw7x5BZWeNFXWLXpLZ65J5GlqNzGgM9//87Xwxuv+XsdAOt3eBUQXubmsfyJ/tAA+PUAsuak/Zod3TqY0AFKPUPH5ybbeEIpneukXgqjGfmL9lFjfSWxE5lRBSnaktnMaGtpRdDvRXdnlwBaAl2yv1aO/mQgTWdkjbG5je8hHA4L0PWTAUgkBXAwWFJvq4MjPRDy+a+95jqZ4jY+OiYAlLfmxgZkkwtws4ydT8NQycJtrsDnMKA16EbQZULI70UuHRPAvWLFCtHipfJZAUyBUFAM8AmKy0YrMsUa5lNFGO1ezCXzeOg3z+HAsQlkq2YspIviQeoLNiKVyeFn95zaiuf1FuSfvuv6E+VZdT61J/vOX7Uu6+5/sniwXAO8HMhSFqCvhfrf6QBYlwzUxy59nTB5IHjT32d9d7geu/TGmnr2uf6aCKjVYrIkV6/S1i8REPVAXW/MU+OKlUREtQ5Qz66sm7guCYx1H2gCVwGyFgOnrcutVCjIOFuu6Uw2C5fTiWK5oAEJzYLPaBQZRC6fURUHbRqhlOktVmHr5uciMvSgtaUdvX3dsJlt6O7rRnNDM7LZNFKpDJ544jGsXb0OQ6sH0d7agUQqhnKFHq9VJFMFHD1yHPsOHMSeV3ahzKEQTjOsFjpBKDcWEhJM2pLJAsILJVicduRgQVnzOFbf0VInvUoctH/XMcFL15gOIydfoYuFV+37eCMA+LJ/v1wcCdxeD2KxmEw38zjsMFaKcFaLsOcqOHdFG95z5rmwRqIIlivoagoimUsik0mhWiyhUqjICF5Ko6hbnU9EsJBNwhvyw0WJSLkKKxyolq2I5wwYnYtjPl+Ct6MfkZoZvuYOZOJpcYpw2j3YsHYd/u5v/w7Xve1atDU1YnZiCm67A1aHHalsDoHWNqzatAnXXf92NAa8eM+73yVJta5dJ5NpMptl+MbjTz4tJdIzzjkXyVQORRkBz2lwbPY34oLtZ6OlwY8vfP7vsXndGiRjYbS3NYmtGj8P9wtBJgdeENiedeYZEge9Lie6evtETnFo+Bjamltw8NB+pBJxjI2N4YLt25FIJFTFoUZ2tQyr3Yl16zbgAx/8ELZtOwNnn3kWzDDggfvux8qVK9Hd3Y2169chGArhX77wBRwfHcFbr7oGdpdTwDQdKPg9kX0l40ug/M//8m+44oorNH16BcVCCU0tzTg+Niox81vf+haOHj2KD37gj7Civxfh+agQEdKUymbBoB/+UAOuuuoqXHrppSJTY6XuyJEj8v6PHx/F3Nwcjk9MwGVlnC3CxrPeYBLPY7H4A+Q84Nrl9bVR0qG5M5FBVgV/RdA88MSpq2//LQBYKG5qPLUuYJ0hYNBT1hmaVKFOp6VbzuiG5PrhrG+1E4KhxtDqwU8PrrwQAoDrm5/q9qp+//qgvQgAyTyIi4PGZi0T8+os3CLT/CrWt75J7uQAWD1kCRgv/VsbJKH5dOqAQwcgOiB+LcajHgQvPwzqQ9XJmD790BGfSF0+wHep2SeZOX6SmaiZzWkQSUJ7axAbNwxi08a16F/RLfPEwwtpDI9M4/jIBDLZAux2N/KFMkZHJzA+Ogm3042hgUF0t7fB56LlC00qy5LtkWHOVKoYnZqWTTw/Ow2Xw4Q1q3sxNNgFp4OjZw0IBYMyenb/vsPYf+A4ZqajyOcZwMk0qzWlf7f1YLgeoC7n5v/x1h+/Ht54zd/TBWL5ta9na2U04ylulJbUl4z/qxrgerbuZCx0PRjSv+f6a1EPZOoT1npGsZ61rQfEclBqAHhxb+rG/SyxV2vCypbZeETRHTXb2nAAATDVEnp6OtHUGIDb4Ra5ARnglqZG0ezlskpr5nLaBXCyuUM6rI3UB9ul0YP6s4mJCbF7otaPB3djYwher1+CKIHy1Mw0erq60dzaovxwtUDI4Gq3OlCrFGQQhtNuhLGYQS4Vgd9uQm9nAxr9TnjsZhRyCQS9bkn+nE67MML5bBYBj1ukFtRgevwhxPNl5CsmlAw2HJmYx2Q0hblkAc/sPIxIBjCwK71mxC/ue+h3XnN8IAEwv6N6Bwh93dXrtutjQf360CUM9czuydZS/WPq468OUBdjovZp9Piqu/jUr2f9/fJ5ShqQ5OP1hrnFCqBUDE7UpvMx9VIKTruqj9v1a3s5W62fBfrry/NQPkLgTAkXpx6ymZYSqrrGWQEOdIuoFGWPk9USmQO54nJFqgv8OUEuGTne+DNqzSm7oayLpXCuUR7qmzdvhN/nk/vw33z9VDyBZ555BmeccYaAC04Wo7aSpeN4bEEcTe655x4ZfEAJ0CWXXIJMNoGWpoCA28npKALBBqSSWfzspz9B0OdAQ8gNn9uEttYQXA477E4HrHYPXtl3EC+/vB/7jk0iVjSjbLC+pgSC7Jp8368JgJk2vNrcUY+tesx4Iy4Ql3/pSmka8zi80szF69lM7f7CPGzZEkJ5YHufF+9/05vgyKRhK5fR0tiAuegcUvm0jPbgmndbbHDZnFJhTmRSMDss4uJQzBVhNtqAsgVj0wuYjhWQNjlRcgfhb+tCrmREMluCw+6SKhObXp545FHk0mmctW0rbCYj2tpakMsVkM7nULPY0NDcBqPVhhtvvAlXX3WZJD7iouByiUaWjC1dFo4MH8VDD/4aF1z0Zlkfza2t0k/AhJ3riSxnc3MID95/n/QH2MxGtDWEkE4mJBkjkGSsoxzhkUcewdjYCC679C0oFLLo6+0WMGo0WUUbnMukcOjQIal0dbS3Lg4Soi0e5QCUUQQaGtHS3IbvfO/7WL1qDfz+oExa83t9knxwvW3ZehoeffRhfPe738dVV12Bzu5eTE1PCMAcGhpCJBKR9Xnaaafhgfsfwp49e3DaadsEEOcKebmGc+Ew2js75P198hN/LUD46quvVtNFc6x4+DE3Mwur3YbG1lY0NDbive99L6699lrRNvNGTTtjOB+TzKTxvW9/Bzt3v4KWxhaEY1G5hkwk5pIJOFlZdrtF7kAixKLJbqlDIANcrwi49+FfnzL2/t4AeFWLX0Yhk+mlno9/1ssgVJA80Tx1EZCqvisBifUsxGJQ0956/UbTg7DOAOs2cCcDhfUAuB4I6MFU8Z1aaUgip7SPyF1P8H9Y5j1cD2xfyyZtOQCp/xbk9YVzVeBbB7yvAhxaCbn+YHstBvhk37L+3MsPDH4dVZnmQzP1sgR5lhocFgtcdgt8bjvcdrOYdPtcVgz0d2HDugF0tDWiuTGIYEMIBocfqZIFh46MYO/eg8hlOW3dLDPYx0YnMDk+BZvFhoG+XvR2dsDlsKFazFMfIUDJ4vEinsliYnwEExPHgUoGmzYO4pxzNqO1xQ+bTXVUkzWdnYliz95h7Nx1CEcOj6FUNCjPVs38WtZLnc9p/bVQv1M3Xo/fBwC/4yoFgNntWp+c6Ot18XuqQ90nfF9a04l+SOuAgPd5Ixpg/XVfa22dbA/U31dvOF0OnusTxFMBYJkiUXfT7ZwEWBAEywJWtk/0xmxsbETAr3S8nLw2Nz+J/hU9aGtpk/Gl81MzKBZywv46bOy2tiIZjwl74XBQPuMSyi6ZTGEuGsHw6ITo27o6e0SKQ9uyQNAnWlcGRAZ1she5dEaCJv/s6O5Ca2ubGLBH5sPCkAjAYZON3SqNKSjnYazlUcoswGOrIegEVnQ2wl4roJTlz0zw+9woZHPw+TxSPixVq0jnCyjXzKiY7ZhPFGBwBzE6n8EPfvEQRsNFxEqcROXA3b968JRB+PV++RfvWWKA9e+4PoGpj236910fM5T8YEkWsVxCsfw5l78f3aas/rnrY4sOppcTDotERU2b2LfM4lGSqmUAWN8b9QCY5ePlAFi/H/+sv6/ujLH0MybeJdUwq+WnjHcydIcJmkENAJA1KseUAljsfeD7I4AlYKNzCcE7AS5LwV6vRw5/r8+9KMf57W9/i4WFqBzq1113nfxcb+rkuotGIhgfHxe/1c2bNwsA1jWLlAzxtSYnJ7Fjxw4Bxtdffz38ATfyuSQS8RhefHGvuBSEgs347VOPw+OwoKXZh66OEBx2ju9OiN4ZBjum56KYD6fwy0eewkishJLJvghwl9aGLudS0gfRjEuc1M5AWTPUf3BU9dLe1/f94rrTzqk3AoCv+dKVQlrVqsofmlihwe1CcXICQ24nPnPd1bBF5tDmMMNnM4LNg/lsDuVMETanBXlTAUZWB+0+VHNlJGMJuJxu+IMBiRu5bAG1qhmZLDA8HsFC1YFA7yqUAk3IFw1odAYRi8QQam9HsKUJe/fvw9TkOPrbO9EY8KNYyCCZTsDkdsHh8aKhtQNTk7P4+lf/E//rAx+E1aAkLV5fQGLJkaPDch7wONq1e7ckR9u3b5dkiAxoNpcTWU1Xh5IPfOJznxZgefUVl6JSyMNttWEhGobNoiRdfl8AsfgCnn/+ebh9HjSGfNIP0xAKin6clVeyp08+9qisxTPO2CbNxFybfO10JidriANB2js68ad/+Vf4Xx/+CAKBEAr5ouwVNRjILu//ueeew09++mP09vThfe9/r0yMK5XVJE2uTe6Bc845B9/4xjeQTqZw0ZsuFGeJYyMjkmyRtebnp0Ub99At3/4OzjrrLKnucQ1TrsZkLxoO48yzzxZf7m986xacf/75ss/4GtxHuVx+cXx9Z1cXvvLlL2PN2rUYXDkkZMbo6Kg4nJA9TmWyEg/YsMdBJbR7IynC0dFS8dMSaL6v+x955JTh9fcGwEPNPgkrzJbVhi8t6jOWGAvqrtT7qA++GjG8yNK8KkgLM7lkEq7OV81GRwCk+v9kt/pDvv4wqL+vzBPTnSW0LPhVh4E2dUz14GkRVCN1TwV+l4OUE8GJYoD1cc9qYIQyu10EINLQpDf2Lck29E+r1LryKqr7W2Mfl+uVFZtCgGWWzJWm6SazBTWzSSbGLCSYfVYlC29tbkSD34Og1wm33QiroQyPw4j2Zj9am3ywW4CQ3422jg64mzpRdYQwOhnGjmdfwsx0BB5PEJWKEdFIHIcOHsboyIiwZqsHVqK7vRXVUgnJ+IIEem9Dk8y2Z3abSccwOz0Cq7mELVuGsHXrWjQ2eGEwsEuEzSkWhOfTOHhoDI8/ugNHj02iUKJmm9Ov1GCMJUs6ddHU4GE1gEUNyVDf3z9893cfhLEcAOvf1e8DgHVGWCQGdQlPPSjV1xJ/RjWfsWaUkvDr3QQ0cJEsOmKcelSzDkikTFyn89X3rQLp9IZUYEIAjlzuirBrZNQcNjuCwQC6OjqkqYPAQUzX03FYTUZMToxL4GtvaRVWg5IGHnJke8kCM5AHvF7FriQXpMGCbEQmV0A4nkZrWwdWr14tQVXK6eySJ8PCSpPJsjhO2W53yCHEchotci666CJpEiIIjicTkkAxYKtJR0X4vXZYUYSpkoGxlEJbwIGOoAseaxUWFJHPxBHwedHSFEQsGhX5BVkQk9WJWKqA6YU0KrYgZtIV3PaLhzGTqmJeWGA77r3/92OAP/G+JQ3wkrRgyUVkuf3eUnK2pPWsT7RPxvgvB84yUEFrXONIcn096hrberC7XEJRD05ZPycAl4oTxxFr/sGLYKvO4UHF1yWgJewrZ95oAL5e/qB7LPO15PNrkjld9qAne/SZp0Zc3B10n2IODqkqey+9+VIBZ2owqcd1SOMjmS8e8O3NLeJ8k05nkUolBOD6ggFhttiYw3Xocjmk0Wj4yBEpdRO8cg3zeTOprDQl8X7cC7feeis2bNggOkqCFtEcm0zC/Pb0dGFmZg5PPvk4+vsH0NTgR0tjQEDzrl17MdC3EquGhpBYiGBidBh+nxXNIRcs5ooMheD7h8mMijRImnDTN76PvZM5FAwcqcY6HKWDqoys26Cd4OkqYUWf0qq+DyYFizJhrcGoPvbojho/vPvnrxeS8OYbL1eT98o1mDmVkY4vxQIc8Rzec85mXNDVgUaUYSok4XXbkMinkE1l4bO7UayUULAU4XDZUc0UYSjW4Hf5BEjnmETbfchkS5ieWUCuZEW2ZkPeGoC1oQM5lxeVmgmOkgEetxtmtxMTM1N4+LFHcfGFF8JSqyEU9Av4tbpsKBlqCLW2YnYmgp/fdQ8cJhtueNs7BIB2dnTh8PAIsrki9h88KuOpeRbRwnHjpvXoaGuCxWwQb99cJomGYAArenux/9B+3H7Xz3DRxW9GT3s7FiIRkQdSFljIFdHf34/hY8fw05/+FBs3boLVYUM8Ng+DkfG1IuttqH+luDf84LbbceaZp8ueYoVBYpHJJIkAYyb9gg8eOownnnwK6zZuEtkJB1xQY6s3C68cGsSNN35Rqmrnn3suBgYGJH6SIeZnYVwlpjvz7LPwtre9DR/58EeVB6TmfMQmIoLM/oF+qQqzekGpwuDAgMjYCIDZEN/W1iHx8uJLL8F3v3crfvPbp/DRP/6IgGMSF3wdrls223n9Puzeuxc//vGP8ZnPfAa1ck32CGNBPJWCxe2V680z4P0f/BD27T8oEqZUIQO71YVCKY8qJVsyfc4oe/JUt/8GAOyXLUNhMgMrpRC8wNJBq03nkk7/k9hSqe2laXg1FYEOMlVJW1cQKOGt0nYo9So9GnWth6hB5fd6B/xSy6piWxVQXOpj1YGsQFDNqUI7LJTlgQLr2qAHeT2xG9AAuViIqSDCBrrlAEgBCVWKKGnDAQhAFe9LQKpK4UQP+WJB2AhOYxG/uxqN1+kpqbLxUl6NDlTyEi0ZYLcy535rzSNiks6xhjab+EWWK2zmKMFutUrpmBveaXfC6/JoehyzWKEkMhkcHxlBPp9Fe2sLVq7oRUPAA5fdrMCu1yb/24wVVPIJmGsFNAa9aGltgb+tEwZ3CLPRDF54aR9GxyLwBVphs3mRSGVEl3To0AFEw3Nobghi1cp+aR5JLsRFUE9rKW4ap8MOk7GK8NwkpiePwuczYcuWVdi0YQCNTT7p8OS1rlWsiMayePaZV/D0jpcwMjGLcpVd11ZUK7w2yoifwaJSKUg3PA9Zo8GipC7ad/oP373tdYP0a92BLhD67bWSqtd6LIEoD5/lt/pEjZu8/t9c4/qNHfICPtnVz7Vfl/fpdmuijxIQrfwaeZMOep3909YPr5M0hoFd6bbFBicyDMzICVp5HzIMeil5YSGBhkBQsQI1CABNJeMia2lqahTwyq5oNimsXNEnNj35bEbeA4FAtVyUg4osLxkKMlWUKrS0tWJkZAQlNh+ZjVJKJjA5cGCfGkMrZfMS3N4gWtv7MDo+g97eHmGXqZuMxsLSnKQ6/9XnYfxhdYCxiCVWltd49Xt7OmV6E4NxNl8QYM1bLBIWq7Cg24nGoAdeuxmRmQn47GYM9nfDRvBkyKOSj6PBa5eDksuSDHO2UEMsW8JssgCDqxmTqTJ+/tDTGIkmUbO6kSmU8cBD9//Oa44P/PQH36c9XgOHy6a76GylUooxtmnd/FU2tKqx0/XgUSXFS3tClyXUV6QW9eqGqgwsoAUF/a7rY50Ohi1W++KQCb6+Lm+TqFvjaFbVEChT2bSphNQO6pVCYV+NEIadjbaUnIisgmcKG3ZMqmGH64IHsjQfmSjTUh67dtopFUuyhuRwd5CtLcnPzFbl/sDvmo/l5y7kc7ImKcPhwdvcTJuojIBiNuu86YLzpXzNW8AbEF0pmzDZhX/33XdhzXql0ZU9kErI5+V+SqdT2LN7N2bIZg4NYd3a1cIUlkrKkYNAg7d7771XErNtZ56BCy+8UAAAD38C4IGBfun+Hxk5hjvuuFMYvm2b2Sjlw2+efBKDfX1oaWoQv/TxkcMoF5JobwoCVbJ6HCtL2QaHSnG/1fDIjt14aTiFA2NRFKtGVE02LGTyMDs8cm31RLBKfTtlgTKyXm9eZbOSUUCF2KjJnlKdgXp8kWRYi613vgEXiO23vAeIRRHyh1Cen0W7xQZrLIOzOgO4YvMm9NitsGSSaPZ7EI+FxeqLpXOPjwxvUcrujFNkT5l0ExRSNkDgm80bEUtWkS6YEUvX4GvuRtUZRKJchbOhWdYhNd7BkF8kJl/50s3oaGsXhwWuEYfbjiRdEbwe5MtFdPZ04wffux2T4xN4y/aL0NPdB4vLh/lIChPTC/j1o89gNpxCsWLSxk4X8I53Xo31a/pgMxXlvLRWS2gK+NDg8eOWb38TA5vWweYiwaR04my0I2vp87pFZvCpT31K/Hn/8i8/Ke81loiJzR7jbiy6gPamDhw7NoK7774bH/7wHykm124RUMyJl6xOyPP5AohEowIOKWM4dOgIAqGQrC0meNw3GzZtxB//8R+LJKevpxfNDY0iWWBFTpIyixlDq1ZhfGoST/z2KWxYsxYBu1vWe9lYQ6aYR6FWwTlvOhesfnz9q1/DR//ow3AygYQZe3a9IkA1XypJMsmpfP/3G99EX88KXPymC5GOJ1DMZdW+5IRPtx2t3Z34q89+WizS3v/e9yHk9YveOx1JoKOzE0enJ9G/ahVMNieuuvY6hCNJ2VvSjG+zIldls3IFZRH5V/Dkg39gCcRQs78mzJTm91kfACUYa2Xf5WyZDmgleGudurKzNF/eE6blkA3VGDxdZymbjtUtAm4J5ir48//6CW6LQOUEolijVvWRvRqXqkYb86b4VSme62eOlNL53NqIXwIMLgQOsxBQq00sEUZCHTi86a2DVJYAACAASURBVAGfvxf2Q4IHwW4RVpsJxVJenBppKSIHkUz5VYe3+E0WyV5wjjbLtizlkcmwCpvlNFukIYNZk8FiFtE+Taej8ZgEch46Lc3NwrYxgPvcHjEdZ7bJscK0exo+fgzz4Xl4PE4MDvajq7MNjSE/Qj4H2poC8NiNSISnMT16BChm0BjwCIjwtbbC1dSKZLaGZ57bg4OHp2F1hODyNtDbR0T8M7OTGB0ZFqDUFAyhr6sXXrdP9FUE4JxEwwYoukCw9DQ/O4aFGKUTRZxx+hps3bYWzY0B8R82GW0wGRwYn5jHM8+9jB0v7sLIeBilog12q1/8B6v0w3TweyiIXlW+vxpL3mSKlWXa579/++8MRn5/AKy/tNLUKSZXMbr1tlV6V/bialx0QeHho9ZV/ShrnTMTkF0PgLUSM/cA143NYhYgwbXItcV9o0+c4ghqAl6CSWqw2Jzm9wUFjKQSSvcobi/VmgSzgf4+NASV7pBA9fixw9Ik1tfTif4VvZibnkIqmUQg4BdGgoAk6A/J3x0uNXaTbC4bLJpb25HNpYUxIKilJo7vkUkZO4kJvqw2F8oVThUywOtyY3xqHLVKSWyACESYcNEGiIwjgQ/ZDu4TGeRCj2mzEQsLYXkdXgO3yytxhwcLtYg2qxl+r0c0gD63AwGOV3bZUc7nEJmbRimfxBVvPh2V3IJYMPHnlFVUDGYkizXMJot49Ln9SFRtODCdQYl+1p6gTO761X2vbw91qkX5XwbAmu0Yv3eJKXWDJXTwUl9h0EkCglWpLGgxW/dy5ihg1qsIkMWqjHyMZsPGx0rzFRNwWhXWlB0Ydbt095SRyUzejQa57sqCyakaiDQJGB9vpa9nlgymGWYLe0cKwhBxTfvIXpUpsWOzZE5iWS6bAUEbHWbisZhowRlL4omYJFm0wauWywJEadpP2dbLL78sTO7GDRuwdesWAZ5K0qJs2qYmJvD8888Ko7Zp0yZZg6xomPlJmIQbgOdfeEHWKePXGWedLmCA2s5IJIxsJiMx99jhQzKFMBQISvl2ejoi6z4cjoq0hxIAghtmUWwE2rh5k8h3RsfH0beiR56D1/WVV17Byy+8KH7AV1x6GZpCQThsZhmwkqZ/sNWE8OwE5qZG0NLIyYgulAppmE1VsZ9iUpcsmvHycArP7xvF0bEZzMUzMDg9qBhtyBSY1BAokEGvCMtGNte0KFUhCUV2s7pku1c/6rzOEYfX70dvwAd4+9evFwvNHo8XscPHsSHgwB9fdil6eH7Fo2i2mlFNxOEwAm6PC/HkAsx2G1I5jkGnlAoSp3xel3gm03mgVCHhZEU8XYXR1oi9R2fgDXXD4AyganciXQbsXi8q7GnxOLBu/Rp8/1vfk+pkf0+/NOSStElkErB6PEhmkjj7vPPxy1/cjT279mD72eeis7VNmjkTxRruffAxHDk6i/loHqWaAzDxDPbLqHWbrYj2Fi+2bRrA6r52rO7tQD4Rxxf/8Z+xbdtp2HzONvksBH2MsdlMHk2NIakGUBN72SWXii5XElZDTapoZN+5VocGV2Hf7kP48s1fFYkNgS/BLr8j3SaMIHr1mjX4xd13i+yBsforX/kKpig3KxbREGoSe7Nzzz0X45MT4ufb0dGBRn9QEiD693N4BWN9d18vDhw6iBd37cRlV12JbDqNoM0teyJRyMIV9CGWSSKaiOHb3/62VHovuejNaAqEkEmkRTvPmOJ0udDR04Mbv3SzDNbo7OzGis5ulDN5jI0cE80wrS7bujqQLGXxt//w93jb269DS1MzcokUIlMzWD+4ViQuvrYmtHZ14867f45P/90/Conjd/llEAljTB5V5Hiq2s2gjdQT95yafPi9GeBVLQGhU/UGCB0Aq+xfDVqoL5HpmaOAQ72Ma6yzZtK0hLpfo5SIZV6wCBaWJBCa56mSKCm2eMnvV7cNXuJ+Xz3TTTVEkM4iQ83opg4FfXY9f6V+pjf3c4EoFlfTC5uMoqEVs3Gyb9oQCN23mCU1xQbXNPZEN68nSCPbW1ksI1fFp9MEg1mVlblwaJtDNpiBnewEmSvqfTjVpSXUCKfFBrfLhVBjA4w2jkQsw2A2YXZ+DoePHBLg2NPVJeUXAmWWI8zidUlAYZHARiN2ToLhwTMwsBJr1qxCVwcBs1m0kcVMApPHD2P86EHpng96XfB5PfA0NQkLnCnwUNiHI8emUSiZYHP4RKdjtVuRzWcxPz+H48eGEYvG0N3Rg3VrNipGUA5lNTGO3dUEOYVcCuG5cUyOH0ZDyI7t20/H5s1r4HY7BMyycYEOa6OTM3j8qWfxm6d3ITzPCU1B5HMcEVqFw2lGqZwXCYRohEErLPX8vP3TbT/4HwHAS6BVMbQEsmRyxeRfmF6ya2T91e/r5UD6G14uuZFkr+7TcHUu1/DqDI1qBoKMpORNWMGyKnPx7+xC5t+DATXNjGuX69ZiMSOdTMthRODJMh2BCO3syL5wClUmTQbDpVwZiuySd2DN0CDCc/MoFFVZlgd+NDKv6SvpLMLmsioS8TTMNrsA0empWU0vbJAuZY4kbWpqEPAhLF4uK01uAZ8fdqdyjohE5wWcd3d3YWJsXJomRZNsNMvkLh5aczPzos0kG0oAYne4BIyxM5vXiwfDQjQGv8+D3q5OuMlCowK72QCXzSastqGcRTU/D6uhBL/LLprlcj4verT5RA4zySL2HJ/FbLKGKHsAbS5UqRWu1HDvr+75ndccH/hfAcASL8GBI0oiIYydfJcnDp2oj8PyuzqJl/gL10lsKCFQPsIEijrDzIRSSSN4/fhTDgeQyhP9OKmrpR9yuSzDGsjo6ECTPsbCItEY3+GQ754SAlYRWI2SscaGmjS0EFBzAIBeieDQEx7ATrtNXpd/trW0oFwsYGJ8FKtWDQmYEIcAxplqWeQKXLP0Qd29exdOP/10AQDFnGIDue65Pnno79mzG0//9rc477zzBDwLo2yltjAliRavy6OPPorp2Vm84503LA7F4GNffvEleY5sMiMEBMvSZHopJ5mLhGEx2yQxJ+ghQ0sQtGbNGmHZ1q5bLXteH5zB3xE0v/TSS9j58itoa23Gxz/6J0inEtJLYbMa4bJZkFyYw5GDe1ApZjGwokuaO9PJKJx2k0g/aiYn4mUP9h6bxQs792PHzqOw+T3I1YzIFWqo0KdW8yeX88FkgLGiJU7KHkIqlSxISrxZBoAFqNFWzmDAG2GAL/q3y+G1WmDNZhBCFb5MBe86/3Sc0dsDezIOUzoBYyaNhoAfFU7Zs1llgpjRatG01spH3OW2yzlCR6FkJodM3oBE1oBUzoRIooquleuRyFdRsthhc3uR5+h2jxebtp4uutdv/+e38OEPfgAletU6beLW0tjcACPXMNlzGHHHj36Ayy++TBjI9uZW0dcWzWbcctuPsGfvCHzBTlQMLszMx6X3oFKljdcCDJUktmzox7/8w2fR5Hbgvp/fhXR0AX19PXA2eNHS1iyxkgmaw+FEMOAXoPvnf/7nkugwueL6pRc0k6GJyUlZiy0tbfj2t26VvUOgyzNb8JbZIC4K3Evr1q2T/fTlL38Z737Xe7W95cLDDz+KSCQGk8WGaDSm+nCsVqmk8TqetmWL4INqUTWM8v2sXrsG//jP/ySJw9tuuF7OD1OelqQmFFARprWlsx1/878/J0nhdW+9RiwtfWzSS+cEkAWCIZnCuHnb6dL4dsM73iX7kslhJp5ELptFc0sLJqbHcf6b3oS77v2FjGbetm2bXKOFSBTZRAore9S5429qQrqYx41fuhF7d7+MbKYsTbY8B51GIG8A8kYgzmqg244H7v0DSyAIgJeaGZYsvfgzYSDKSwbceulNgWPhJRYHLugnhIyuVUU8RQjXA2A58JeeTx6uc7Z1XsHLTxtdFaq/rvq9YsXEOl6McMnMKoNmPisPf5mSZqAFB/+uuU0IGlZMMEFvpVqWErsACrGF4mGhppspvR4DvZI2SNAnI8OOeQftStQI33KJVjMGydYcTqc0XbhctBWDsFo2TtWrlDEzM4uZqSk58NcMrUFrQ7O8FsGmMCyFLCxWC9LZNMYnxzE+Ngaz2YSe7k6s6OuBx+UWJpTevI1NDQiEvOJ3mcurJhD6U9JcvVIuIp2MY2ZiDInoHMLTE0iEZ4V58Avw8cEdaoLB4UYskUU4HEeVzUA1lhtt0qVKIMLPnM8XxST76NFjyGSL6OnpF6DtdnOkMcvwBqUJY7JRrSCbimNubhxTE8fQ2dmArVvXY9PmNQiFvHJo8JrXjGaMjM/hqWd24oXnDyASyaBSMsu1rYKdR8pXWXSGtf//AOCTdVKfIHmo8059NQBWDJQOn3XZQ/1a1/eGML6ahpdJBoELM/siJxbxeynzZ8r6iEGPAJWHJfW4La3NYgbPUiw1YZQQ7N69WyxwLr7gTRifGBXWgcCYk69YwSCzrDRqXhkNy+ladGlgAGR5mcH8kksuRm9Pt4CWm7/8FbG74ZqQ8a7hKCx2Bzas3yLlOrPBIuOOCXTFPzJNMW0VmRyBuZI5UB9MAE6LHZavCRb4cz4/wQrjBsusPJg4IYusNlkSJnui/ZVEW8k8CFS4f1kKdNitUl4loHdyLyUTsJgMAoDd1iKyiTCKdKgo5uR+7La2ugKoWN14+pXD2DcaRhZmFIw2ZDmx0GLDPb+89w8KgMXHXLdVlFimGE0dALO6RCDJmcCiqeXdWXWjC41WNahfhwRs9bFSrOZMgJljjbXBGvy9rkcWWYI28YzrhdeXhxfjHRuGGFMoiSEY53WmNIxrLhFPLU4O9fk9sGrSOWrCRQse8CGZJDvv0EJ2TTkqlMqiq+Th3dQQlBL20eHDeGXnTmzYuA5bNm8VJpie0tTo8jOy+Yxri9ZSjJ/vffe7lT43k5L3m8sRhLsQi4Zx1113y1qmTnf14JAkUNLJPjcn1TZ2/hNEeXxedHR0SYMOQf3RI0fkflx33Eu8/oePHpHpZrzxdfTqCz+/uEDEo/D5/dJoNDi0UsAdPzvvS+cSAqC7fna3+Fy//33vQ3tLs8RB7mWOi6dULTo3ianxY/C5bTLW2+c2i9NJpZyX6WT5mhuJXA3DEzP4+X2/xkK+hgRVQTJpzoaKuNOo6quc0RXdBpTfMWMOz6cl72/9u188nym6qNXeEAB+/xcvQ61QRJPdCnMqi06rCR9929VwMOmOx9HAKXq1MtxWq3xf4kcrU8OsostmLKMzC/dzoViEnQ1W8QwmpqMow4WKwY1ASy8srkakihwGZ4TZ4UDNbERX30rc+dNf4MiRYVx0/oXwclKayy1rl+sylkygrbsT/QMr8Zef/KSQRxeet13ipVQBbFakKiXsPzaOJ558SWQQFTiQLVRl8EilmketlkExF8FATxO++82vYMdjD2N1fx8mjo3ImvKGfJCSp2bn19nRIb0KrLwxfon1mNstI56ZpDOusVLK3z3/wks4ePAQLrv0CgG70iCYz8uZyESK392vfvUrPPbYY7jiiislrmXSORmUMTExJWfxmnUb8enPfAbbt1+Aco2MtUOSP1ry9fZ0AaUaLr/8UtGfsxr37Isv4exzz8JsJCrvy2k0y97ltRpcO4Sq0YC//d9/g7e//e3wu1ywUa7EJNXKccc1JDMZXHjRRfjOrbfJ3nXbXQj6AzJwSP+8TA6bW5sExN/x4zvx15/6lGAmvp7L4RYbQvZuBIMNCDY14mtf+woefvQ+fP7vP43Bvg5k42EshKMYGRvH8akwUlUjHnphJ8LJAh546A88CU4HwHq5rX5zSMYoEkQVoBebL3SfNoJZ3WFhUaeoGF3d1koyzpNIIKS0qXCsdtP/cmJTnC4j1ifBLTmx0VNWPYeUCfky0gihmqoEAAvA1ifQaVPQOPKXj+HEIFp6VVgWVp9N19Ipva5ilaWjWIycaRPlkEBiNpnh9XiF0WSZL7bAaT5GdPd0o6W1FVYLy4AWybSkwUCYu4I0RwwfPSRAu7uzW+aE220OOZSo++V7IkND5pfM29jYqDBkLc1NIphfsaJXNhgzTp/fJ8CFzHOKWsZsFtHYAmZmZzA9NYVsOoVkLIrI3CwW5sPCdrntFmmQk00aCCFdrGB8Yla+hJUDvaKnonWZ1eZAJpuXjDlXqCJfBKbmItiz/zDSmQJWDqzAwMou+H12GLlGShUpV9MQnmXlcjGPI4f3Y252HA0Nblxy2Xacfvp6GM3MTnPCcltsHkxMxvCbJ1/EU0+9iPm5uKh+JbFhgJHmOAJrvftZrY9/vPV/RgIh618W2YlOCvXAg0nMiUmaWtqSTFIWw3Gu1DNrftSLqEpjt+tHyOrPQwBMpk6mVGlMTSGbkSAm/q1sEDIYkc1lZPJae3srmhob0d3dKaUwggLa4rDESx9nAmP+bD48q7rnRc9ekUQtl8uIPIA/p6aNpWEyuOxaDgTJ6JTlUP/ud7+HHc8+LwHZ4fSir3eFAAmzyS7vKTzHcnFYJmF1dXWJvu3o8EE4nWR004t2VEwYyRIRkHMEMkEXwTYbjhhA89k8kqkUMuk0sZ8AocmpGXk81yif12S1Lso7yPoxcLM5hXZp5EErRTbXWIFyDrViHNn4PKqFtDimOG1m2OxO1Mx2pCtmPPHiXuw6HEHVYUTF7BAATFnSz+/+wzLAeh8CQ44wvrQJ1MgDSrSkS12YOsXrqgqWin0na6WsX5OkIihjYBWO/7FnQ55HS7J4LQlIZCQwkyyODCZDRNsiyrZKBZQLbAKzC+sv3eXpjAbOVYmXMYvrgnpyJlp05+D3uH79enkOrgOyoHRHWL1mCFdeeaU0VMq4Ye37b2lulDXzla/cjN6uXlx55eXyHPp+430J1I8fHxYj/8GVA/L8Hq9bvTaYtCVkUEYhX8Kzzz0jml12tG/dsk0sp3bu2q16MQzK3pPd8EpPyQtpFLBCL9+FSEwkDSQcCJhjiTj6+vtEn8lDnYklYzvfDwHMgf17RQfP+MzEj8BD1+Zz3Kvb48OBAwdw11134cwzz5T/Wf6mzLFSIpItwlIr4eihvYiHp3DG1vXIZxZQKxVELpLNVcWtpGi04tdP7MCuo2M4OpaE0WFFVRqH6AZEwkoxuSataisePJT2cSKI1o5wMg2wmvpaxR0/f32pz599bjtcFsBcALYOdOGc1UPoCfjhrRSRnpqBx2yA02BEJDwn3x+ldH0rVmB6bl76WSx25SnLATk5Un8mO+ZiSYTjWZhdITg8LfAE2wTgm+xusS/LlUoYXDUEbzCEd77rA9h+/ptw5tYzMDUxKWwlrzU/Z1NrC7r6erD/4EHcdtsPJG4VM4xlXuSSafgbGjEVj2LVhq24+96HcfsddyNbAJwun4DxYonShiouv/Q89Pc24fRNa/DNr30V55++FWectlUawHPlPEKNIUzS59blQm9Xtzg+cL0QxHJdcA/xeyD4p1Y5uhATi7Dp6WmZUMl1wySOcU/59bqkr4LJ19e//nUMDAzh/PO3a7jGIGuXfRAHDhyC0+3DVW+9Bn/xib/CqjVDytHh2FGYjRaxI6VEMRaZx9DgapHj2N0edHR3oLtvhVr7hZLs5bHJCVzzzuvxf7/8ZXmdzZs2iUTCYbHBabMLKSFnDNdfIS/a30/+5SdgrlYxNzWNhqZGJFIpJLM5dPf2yF78+Mc/LrK666+7Th4vDhGhRqX/N3NkdBue/s1TuOmmL4j39S3/+U9ocBmwMDcBH+3milVUrF6kDS7875u/iWdemcADT/6BATA1wPUd43pgVAF4+Um9ZMDNoC3hmOU5zedXQIKmvdXbf9Thr0q94gChBe8lAKyzH+pPXZCvgwNldr4U5uv/rgY/EKSzPMj3YhK9moyFqMMpi2yc9GMtai0ISUQ7RXZNGm+oapPHK52SYnodUuInCKF0gR3yXPhkNUwwi+h8cnIKC/EFOQw4z5sWOwSxFnrxUqdZKYuDAg+V+dlZTE9PIp8nkBxAZ2eXsLzpTAoelxNGmWVvEhaZTAH/3tHZjqFVAwJCyDRzwaZTGaQTacQWEgJ8OfpwYnIKI2NjmJqalsMu4HWjlM8jFo4iuZCEw2oWAMwN6PUHWUfH5NQkivkUNm0cwLYt69HX3SXMTLFYRSSWwUw4iYVkEalCFQePjWHfwSOiJ1s12IPBFZ1ih1UsFGGzOOCwOlEpUhtrQDqVxIF9uzE7N4bVa3tw3vmb0T/YhlDIjnK1CBjZ7OTB9FQUDz/8FJ7+7QtIpXMyR50DDCplfk+0NiLTrkq1vH3++/8zTXAnAGBN8ytaS23cVH2XtZ7XLfaAKliPKswnNL+pNc7Tipna0oKVQ0yTQ0gzqtEo5WjOVJeytDQluEUry3XT2daOhlBARhJv2LBO9LC8D72h5RBKJUSzzrHC42Oj0qk+ODgo7DAPfZmEVSlLYsTklbpKWttcdNEFshZoq+N0uPDKzt144YUXsGPHc0r7Szs0t1fWcKHIOpaaT0+gNDw8LFk/DwOW+1g+fPqZp6QBRrc8UyBXsWuUNjQ2NstBMjM1LcGTEiJ+fr6WlC/LVbg8XgSCQamwtHV2iP6NgZqlNjJOq1cNwWWzYiEakUSMo7t5jZOxOWQWZmGqZuGymGWsqZNslcOJmsWBTNWCx57diT3HZlA0WVC2cAJXGUaL9fcGwJ/50Pu1cHbyJrh6Blgl82q98+/1AFgYYa4kkfkaNKmVYv1OBL2LqZX8RSacaz9Sif2SW4NYijGOskxOTl2sxVQFQqp3BsBiqkjvAZl5slK0tWIMZNJDuQKZXjaAJRZiooltaWlaZEHZL1Cr1OSwf/LJJ4UJ/bM/+zMZ/cv1RtmElMLTSXnN22+/FaPHjwtwpfMH14X+PjKZrMTW+bk53Hbb93HRRRdj3bo1At7ZdHZw/355f0yE6HfKtcp/E4CPjI7j6NFheQ264FDHrLTtrCSaZS9Q0sG4H/D65bPx7KGv8Gx4HiaLSVgyfb1xP/F1qV0Oz8/jwQfvl3XKxiZhpPNZATljo+Pic03/37///P+R1z1/+3Zs3LhRyI2QWHel0NHSgMmRIxg9uh8hEgvVIkJ+J2oE6mTkMznY3EEMT8zixQPH8eTzuzGfYoi0olizoqpJIaizFQlEmSPMWDFgjw7LBip+ngwA603dd/7i9Ssd37nxCjQGA+hvb0M1k8ZQaxs6Aj4UI2EYWYlkFY8AsFZFe3unaHwdLjcisaiM7GVD3Hw4DIvTyZFiODIyiVi6CF9TO2yuBlQtHhisbtHlZoplePwBwRndvV3Y+coe7N13SJh9Y8UgiT6tvbg+eO0vuOACTE5N41f33ydJCpPvXCaP9EJC4mbNZEaqUsGq9Vvw+JMv4L77H0UyUxaAHY5GEAxyhLsHV1y2Hdu2rMaTj9yP4YP78dZLLhb5mIVYx2RYbC7esmmznKUf+tCHcM6ZZ2HrmdtkgqY34F+sznCNNDSF8NOf3CUNZa3tbVrlRflQc91xHzAGMy7y34yDBXHFcEkc/+IX/13ibDKdRUNjC7L5ogxTicTC6O7qhcVqQsAXxPjoCOam5yThp96Wa3TF4BD6+nvR0dmNzq52WdPEO20drUI43HLLLbjhndcrFyAY4HE4FxtlKV9xen144sknhUn+2Ec/Cg8dSihLi4bR0NKMRC6HUGOjSN4+8Rd/gQvO246OllZ5v1JFMpuRLuSkSjI0uBI/vf127NvzPAZXNuAtF2yCubyAbHQadphgd/gAeyOq3nb8+edvxtO7RnHXo/8fAGAdXOidxrq+jP9mcFjegawf8GQfySxI05quLdKne+nNcFKr1aapi6ODFopFm6sggjRxLP5Ym96mB+o6ALzIDUuJT598xn2uyyqU1ljjn+V9EXQLoGD2A3rk0ZUBMn2Evg4EhR6vB24X/SAdYopNpouAdmpyWr64zo5O+Lx+eQ4CZelUZ2MbYUoVwq4dGzmGdCaN1tZm9PX2weP3SBAQRlembVVF3kAm+PjIcQwfG5b3um7DWvR29wgA6u/tRcDPTdgEKzsr6WnJj2Rkhl/CXGRePAZ5mExNzCEym0A+X4bJbBXJAkcVzoUjGBsbRyKRREMohKDfL1q5yHxENKP089UlGm6PU7qP2SG/ZqgDa1d1i0tEY6gB/mALrw7GphZwcHgKsXQJ0UwR+48Oy8QZq6kq89CpuaQOip7B0rRU4dW3SEY6Oz2No8P7kcrMo6XFibPOWYMzzl4Hl8cmkolK2SSjkdkJ+vgTT+Opp55FOJISlXalQvkDATCbtPh39e3/TzLAi4BV0wArra/SJuv6Xh2I6KVq/U9hhw0W5eWpg12N+VWZnxo/rLSaRqluLJbA2fQmgacsAJOBk8CW4JENikMrGew70NzUIAA3m2LzWkDYYQJQVjmoGWfHLrN/BiaWlHkfHhJc1xxgwec88/Qz5Od87bn5GZkKRHbrN0/+Vqb4Wa0OATzM5kWOobGJ/Pwyaa2mdKvUSvL5eAAcPXpYmjg6u3qRTCjAIywuQVViQTtQDIjHE6r0X1I6NgH+FotUJQi2m9o6lf1gtbroByzXvlYT3TKrHvlsGtlkQhIw6oB59vMaOKwGBL0W+J02BH0uKTETfJXpm2myIl0x4rFnX8HhmSgSBaBssqLCGGW14Z57fnkiovwv/ut3AcCSGlWrKFWoAzWKBIIhVpqOFVOgGOATyAGtw19TluuVBt0RQr8vZTPiCiAtFOo687sgGy+l2VxGWReZTJKUm8CSvgmZZAqXXXYZVg0OyRoRUFGryaFNGcFDDz2As88+W5rCyO4T1FIfz+EGBH7Dx4/jkUd/jYsvvhh9fX1qgESU/QtWWS98LpIDP/7RnbJGad3U2dUhwIBaYHbCE1xT1vCnf/YxtLd14s0XXyjJHJvf9u/dJwkbATCrFwSzZGBf3rkXu3buFlaKDCSvK98PP/fkxLQa/AJgxYqVi3ZUgUAQrU3NaO/qxMjYCH5y109EsqW6EAAAIABJREFUd0z/Uxmg4bBJtYsJMAHF3NwMdr38kmg9CQaYdPJ9y9pzuMRn9uFHnsBvntmBto52fORjH0c8HoPH6UB8ISrrkw3LlXwS+3Y9j+aAG20tIZSzSXjMNak0Vk0WJApVTMfyeOK5V/DcnklkWTUwu1CCGeAoeyOb7GpS9icA5vdc4TlNY5XlGmD2MGj7VzTAv3j9dW45/B0kohHkM2m0BYJwm02YGx+F326DjdZ09GVOJdHd3auScBhFQkfHINp30gt2PsbGOAciiQx27TsCizuIwXVblRTJ4oTF7qVmAtF4Cv5gUADic8/vwP6D+/CWt7xF1lVLU6skvfwuCB4IeMmy33f/gxKb1q5dKwkdG8YlFpYrODoyhlcODaMEK2ZnY0LwxJM5SXKJY7p7OpDNxvAnH3k/BlZ24Gv//q+47q1XIhGdF3KBAzZGxyfQ1t4ucXNg5Up88pOfFCnMZtqe2S3ibEJnKOrcuXevetvb8PILz+FLX7oZN9zwDgHMujSG659rn4kYSYKbbrpJKggk8wh+LRauVeDOO+8EB2SkslmMT8xIw5/d4YTFZoGR5342g0qxLL0PDhuJOcp1rFKVjnBQS8Anf/b3r5CGQWIYruNf3vML2YPXXnMNPHZigarWP2JUg2MsZvQNDOLTn/0MLr7sUgHHfqNFGllLjI0OG0ItragYgYcffBhetwfrBleJMwYZd5HdmIywuhwYXLdGhoe8edsWbF7bh2uvOQ+9XR44TQmYSlmUkjmYLV7k4EPa3Ii/+MLXcWg8ih8+8AcGwINNPmGA67NDHRCLQNuoDrmTgmBpQKWFyNJ4SxEYCMGg+f1qM+wZsFULmnJ54E01menuD5qNmX5/bcqaDqwlWKuet0WXB9Vbp0ZBqufU3B9E92uEycxuZ5PYkMg87FIJmVxGXtfncaMlFJTMjtZNVotVFqPd6RS3Bna5j46OoVAsoLmpBStW9MPr8chz8FpIYwfBvsiBqpiencGRw4eE7R0cWInelX2ivyoW8jCbjMJE8fl5FehDOjE9gWwpizXr1uDsM8+UJreO1lZpcmJndL5YkuaTWCwioDccCWPvvn2YC8/B6fIAVSuyySrMJhvcHq/y24VBGoPm5sM4OjyMfI6TXvzS1KLACTvrTaLVYxOUw2KE01ZFZ6sLK7r9aAqSFYMI3Ds6++Hwt2MhWcae/SM4NhFBpmLEzEIchwmKjhyR2eirhwbFD9bjdgm4M9aoV7UIg1stVRGOTOPI8F4k4pPYsLkXl115Prq6GmETT1qy9haYLXZMTs3hoV8/gWd37EIqnUexRBkKr5eVLV+LCPN/tAnuZDZoOgMsa7OmDOfrm+PYda/ZnvG6SNO2ajtVZejFNrgqSrQ2MypNtexJNl9yCACBoMmMns4ekakwiLJclk0nMTMzJfIFguHWZo6lbJU1lohFlURCmvVoe+bCyOgx0bGxKZOMBw9Jat9WD63CNddcI8CVwEEHveyEP3bsmACJ5uZWtLb0iCSKgIf6NZa9aLMUDs+L2wRZDL5tAm67Q0kTrFaLdMOz4pFOV5HNqRGdBAbcN3RwIFMhukmzWXsOIzpaW9DT0yfNVbxOHF5hdXrgDwRlZCnlGrw+Pr9XSpOlXFamHtopP0IFUxOjqBQLCAU4aKMKj8MGj9MEq5GguCouEJRd0AKMh268VMMjz+7B5EIG4WwZBZMVZSY4RgN+ec+v/ouQ98S7vxEAvNhsqzHAejwmA8wmFgJgkYHovQx1rK8iEjTrq0Xwe6JUR2pvmkZUvHa1Zl1RiJbJ/ruEBaJrBxMQAgomW12dHehqb5Fkat++A9i8cYOyMisUZE2KdMJiEXB50003orG5SZg4AhCCWK4ni0lJBXg/am8np6awddsWSZD0JIpVB2p0eWjTimznzp2SDH3oQx9QWnezGT/60Y/Ew/e8c84SA33qJfk+Wang83MsL8EIWWmSFPkCG3lMuOWW2zA9PS8Tr/hcotGMx2VfyeOSSVmTZBbZJMoEjcwxrcu4oHmQ3/TlmwSocIwswQorMGwA5hpiMyfHye/b/QqOjwzj7LPOlQEbumba7fQgmcrA5nDjkSeexAsv78Q73/NeAe5TUxPSMJaMh+E0VxFw2/DUYw+iwecCKnl0NvpgLaXgZaNXvoRUibyAB68cHsW9j+5AJFtDnjrWKh2NzNqACsXyWzgtz2REsUaP7ZNogDUAzGvC/3941+tLIFwv3ixT7yz8TlBDaiEGs6EKn90hIJ2vWcjnZVx0SRJhg0jedB9bJpQGiw3hWBIv7T6IkZkIegbWYnD9NlicfkQzeRhMDgF7HJNM2QnX4Wc/9xls2rQOvX2dcDodMrGSCRqrPs0NTdiyZQs+9rGPoX/FgMhwWltaJNkmINUt9I4Mj2Dn/qPI5itoaGqX5qsDh46hqblViIdUNoG+3nZ89KMfwv33/gxNIa/IBguZNLq7OjA5OS1nb3QhgauuuAI/+MEPxC2EVniUChFMstyvE2VMxpiwfe+2WyWZYsxmQqL7RnPt6RMFuQbZ5Hn+eW+SeEdtL32rPW6f9A5RP9s/MITPfPZv8JbLLkMimRQbM1ZeiH0YA8ZHRuXzcj8T8HN6nVT3ZRCKsqzlvqAfutftFreV07ZswrYtp4lVoPQ6lSui1aZme92G9ThyfAQPPPxrrFjZj6DbDaSz9OaEuyGE+WQcPQMDmItF8I3/+CY+9N73I+TxwcXkJRyRfUYnh3Ayigsvuwz/efMXcfct/4kLzlqDK686Ew0BIyrFObisnOrJ3M2PorkJh6bz+JO/+yqmU8A9f3AJRKNP+Ust15ZpdmQsqfCCcoOwSUk8gsu09lLTdqpGgmT+XXVkk6mS8h1ZHGEXFEA2cgMuNsUxR1Gsra63lcAuMZqsqVGyakoQFKOkptFJ4Nb8dQkmyWQSIJfLFZSZ7ZJVslBoT2ZRib3ZlMaGNS6EQiGPSCwiGzXg92JlTy/8bmWjw/vz8/FKWGgTkkiIJm1+PoxEPCEansGVK4UpFn2MmR61JGJq8hrUYB4+cljsnMgOrBzoR3tnG6q8ZiajbI7uTpbebJLBSrbocci0GFqM8fMykLKBiSCYGzuXzUm5qFguIbawgP0H9iMSiyHU0ITWli74XE2yUYwms3Rvs3Oeb4rDMWjIPTExKdeZ2Rw3ms1uE1kGp8ZxvHGTz4O2Rieagia4bDl4nWU4LVW47A509Q7B19iDQtGC4dEwdh8axUKujFSpilg8icP7j2JmYgoBvwfr169CV0+HkopUKfsgm0S7NwuKxRwmJo9jYvIwGpucOOvsjehoD6Ah4ITX45Q1YWa3eNWI4WMTeGbHTux49hUsxClBIfvLjniGWspaavinW393F4jrr772lEBGZx1VRUJrKNGa0cgU0gdVtzhisJA9wVIjO1jZRFEqC1MvCRkqMh2ItTCyEASK5SItpKzScMbHiY9qUQFClkPZSEFPXiXsqYizwZYtm2QoBUErTcW5jhksCQx5CGRSSbH/YjMQ3RySCzFhQDo72qXLmGuVCRfvr7PLDH7rNmzAyr6VaGxpFsDzxBNPyNrl/Q8ePCifiSCAz+XyekSXy2SL4Edp14rS0Em9I8ETu+AJgFkSXrGiDy63A0azWYDwDTfcALc7iGg0h0xOsZR60xUTUO5Tgg6P2yn7hGVmp8MmTVZkxnnNpUydyUtiaDYaFANMCzpqZNlURHu0RAwFDuMoZuF22tAU8iPo9YDjwTlkoJxPw2qpwW42S2OceL9y+lTVjKLFicdfPoiDE2HESwYBwHnSdmYL7r/39ZmxUy2segAsLCwZubqGyXoJhKy9qvIZF8YONRk4ow4wrVpGlwedeZc+DdUEROkCmdJKuYQQk2hquX0++U55Ddnc0tGhbJMY3y675BJZE81NjeL5/eJzzwvAPPfsc8Rdga9PVwfGJpZZ+X0cOXQAa1evEaCZWFjQPrZyuCGopJk+bz0r+nD55ZfL+yqk2UBXUzZOjY24/Y4fIpmMi66TdmXcS5RE/PjOO/He974bAa9PwCa1vpSVUS7Q2tYsDF93d7cACdVs5JTHsgxOoE3wwRsfy/XFdRoOL+D22++C0UwpDIShJSnAz8aqCUEK9xr1wtRaUp972mmbRYqjV/voXpIrFARwU1v8uc99Dq2tLeLsQ5ka9ysrK/QvvuOOH4hNJPcBPxuHEpgMZpQq7POQQ0xccH54x50yWIBgnURChfpTYwU2Y1XcesaPH8b8zCQ2DvbAayygWsqIJV+6UIHNE0K6bMKxmTh++dgOTMeLmGO8NDtRJaitQAgV7o18qaC6JrXpl/USCO4pnRV+owDY8/gXRMZEwMWKC5NwJlZOuyKQ2DzIGEXNKsEv8QPtOtMpOkHYkdGmLxosToxMzmPtlrPQ2j2AfM2KmYUUHG4/imSwYRRgeeTIIdHFnnXGGWhtbURHRwOinLwm9o2sGsVx/rnbZfCCml7ZLOuM8ZIsv0wzKyi5zTM7nseBwyP4yJ/8qTCpvFatHZ2Ym48IgB0Y7MfQYB8++7m/xulbNmDjhrWghWDI58XsDJvXAyhVzWhpbcMX/+3fJFatX79O1iMHWOjyUf7JmMzYSb07weO7bninMNFF7iezWfaVbsHHOPuv//pFGZ1NHTd1w7FoXCrS7LMQ6eRcBK/s3YfBoVXiMkFniRLUYJpcPi9uDLQh5FpciMXkDCfwlclqJiMmpqfgD/olFlx77dXY+cKL/4+394CS/CyvvG/lqs45T09OmlFglAWSQCCUCDbJAmyydxf28zpge22vF9ZmsRfbu/busl6MZbwBmyAkRJCEUM4ZaSTNaPJM9/RM567ururK4Tu/+68aZH824sDh63OgNTPV1VX/ev/ve5/73Odevesd79T60TGDZs4efpaQIQqOs849W4eOHNFn//iP9LF/8cvuSGMx2WIta1WnlhbUMzysofXr9d8+/9+1dfM2nbfrbIXKVVVzxDUHso5suaAr3vR6/cpv/qYev/t2XXPuZr3rusuUaCurpyeqaCjnuZNoKKlook/ZWre+8Pd36m+/u1fVmPSNu3/GDPAOAHDjq1kJ8scmCHAKUCPNjTfEwdOsbJET4HWHbjYAsHUP5DBUA7JBJsAXrKi9JBuODYBNs8pNQN0w5wZAedjDw2vcyAHghs5HqH/GJL+RHoSFGEwvrVNa/sHQzoB9d70YMWdOcGMGFj68qIXFec3OzhisrBscsYjdLTb8MPEEhtqPRn0T8X6np0/r6OGj1umevWuXK0uAGKb/EYcbVNXZ3eFKG4ung4cOaZHF0d2lCy483xtsf2+PF//WrZstF1hcnLMWqhJmwS3r0MsHlVnJWIOTy5K6ldVaNuf3tpbLuXXEdaESRH5QLlc1Pr5BG8Y3qb2t3e0bNv8iA2j1WgCYl9MW1sPWcb17+nrU19/n/w3yvb1Lm0dHtHXjgLLLE5o4/IxC5bSiKqmjtUWbtuxUR9eIStWEphcLevnYtBayReWqUqUW0fJiTieOTmpq6oTaO5I659yzDLoCuy48QrGzCsSHxXJeU5OHtbI6q8HhbvX3tOjcXeu166xNSiajKsEixZPKl6TDR07r0cf26tFHnzNjSOiGR9gbQ4p/9L+/8hOzca8GgJug1/xsY803tZAcXsnWNhda1sw6hCJ+xkaKxzO4SLHBWmsOQhjkMoVPsArvoVzyOuXQZdNhQwJg8FwcWoDJkcEhIU85fvSYXRjWjY42PFQDpwcG0xioSDm6nMAUBmoYREILvmSNJkzw9m1bvPHDrCHVwG6KzRrmiU0Wphq2l3UC4wYA4IuDDEaFx3BNbHfVhh6t6HVmqyisr1LBQAuvBy/IVCrpdc7f2Z93bc1+sp/+9KdVrtQ1v5TX2hpWZqkGgJUB9djwiPVxFIfWT+ayvv6ddDZCgS6T14SXNOCGPyfjUfuohutV5VbTWl6ck8o5xUIN+7NkMOSG1RR+nUghaOUzeQ8DzDUHFBTrEWUqIWWqcT320lHtPTGrxUJN+XCcgWqFYnF997ZX10b+qEX5ajZoP9TnNvbdWjCE6z1SdRWZIWjovwyCPfDUtIis+uCiLYlMoaO9zeC3v6/HIGDdaBDXiyYW+0Nan4AuSx5KgWMBhQct+4ceeNCPe+Mb3qA3vvENmjk9bYtG9kQG6Qiw2Pv8cxro7dNAX7/XFhZOMMEEHPC5IIVg2I3hxY9//OP+rOPRhJ579jkdOnJYF11ysafm9x3Yr+WVFbe0AbjP/uBp3f6d79pKqqu9w7paWF6+hkeHvD54z6yXZgeB7gf354H9L3utsa5Zm9wbfLe+vSS9fOCE1rIl//n6G641q0inhUHRTHal4T5ScMIb+ngcHZAMBfdpIzQiEvF9gq0Zw8lvf/vbde7ZuwzAGPyhEJyfnTUQvvPOuwzwKfwYGMQ/m3VNdw5wx73w9Vu/qdPT07Z0e+NVr1e4xvXNqpTPKBWpqVLMa276pELFrIbbQ0qEKyJSuq2zS7PpjHKVsOYyFZ2Yz+jBp/drYnZV9QTuPVgEFlxYMwNght1DcMGaaXYQ3GH6Rwzw/7351lfdW8ce+89eZzyXExwL+TNEFkCLtQZmKJUD9hGLRNLLWB/RWErlOmspopVsWcVaVKmuIUVS3e4udvQO6ujEpHWngEeKnd/7t7/jQvwtN9zggKRKeU3lcl49/QMmqIjdZXDxb//mS/rkr33SgJcz+tTkKZ/rDOGhR+3s7tJ/+pM/0bZtZ+kNV73RmmrAZWsbZzfuTiWTDQsLc/rWbbfo0ssuVA+pqujbDx/yc2L72Nk9oA0bNxusfuhDH/K6bCNmvZG6RiHIvYV3//ETx/Qnn/tTveOdP+/90Sltre0+J/hv7g3WLPMSWPMhfygVKybbsDoDUmG9xxmOhIwhyg9+5MMqFIsaGR/X/OK8swwyaxm1tbTpnrvu0sMPPqyPffQjak22eF5pcXlZHV0dmptfUP/QgPYf2OfP5f677ta//vgn1NfVHUTEt3dYn891Yq+/4JKL9Rf/7b/6XPiVX/03QRro6oqS1bp6+3pUYG21tejoxJTuefB+Xfvm6zQ+PKpSNmf3nZWFJSlSt4Rl447Nuvq6a1VYXNJ//o0bNd4bU2dfXPFkVWvZIFk2GmnXQrqiqeWwvnLH47r1gf1SKq6b7/j+j1yTP70P8EBXvQl2+U1NOUTztzZzxfkzhzogtPk4ADCtNMCZQTHSg3DYEgIzqdx8CPGxHEMvRiuvOZEcZF02nCDqisUTTiCJxqKO48vl8g27ppjQYzGABrvrITa4H3SA8bjbvyz62dk5M8cAzk6qbnSUdoWwX5RvWoAwepmZmWnnuofKdW3bstWsB18eMAGEMxhnS5+K04EmT0x6MbPxb9m82f6mtHkKuWW3mGE12trb7cvr61QpuyV5xRWXq7e3T21kpaMFS8QNhk5MnPDQGilT84uLevzRxzQ7M6uh/iFb8JAIF6TYBa3fANCTeV90ywOmLpmKaXx8xIuRlhA3FJOsXB8APPZoSEAA9Txfd19g6g5zweHVnWwX7ryt8bpOndyv5566V6XsnAFwKh7T6Oi4k+FC0XYt56QphuHWSiowoBNmejuulfSaDh8+oOxaWuft2aVdZ5/lDZZNn0MaCz02WVrb6fScZmYY/sspn53TRedt1Fuvv1KDQz1aziwZaNTqpIyt6OWDU7rre49odj6jDIUANmtY1lXL+qP//fVX3aT/uQc0gzCa4OEfP+7VADARpQDyVxaKHhpCo21GOPAB5XnYBAM5QPB4ZCflfNZtU6aSWbO0gGGKSGhjs2dN+WdK3FcEQMjPyyHLtDxA0axUIxCDx6CDgwmbn5s1uDXTK4zX8wYjFF3XvplhobN97wIU2MwefPBBnTg+aS2w41etgdzs7zPT08EGnWy1nhF2dnF5Tj39nWrvaPXrcJu4q9v3OO4mrG++A6iX0xkfuMeOTvr1M3EM2zIwvF6JZMr3KODC/tG81lwwJczEO3IlCkb+vJImCSnSsDkLa2FuMdAGq6bM6ormkBGtppWISSkcV2pFtcTDaktEramMh6U48bhRZD9hFUs5B8nSzreeAO/vSEKr1YiWyhHtm1zSs0dOam6tqmI06ZAMWrbf/jEiYn/UovytD/2S/9nJeE6kbM49/HAegn9vJsHBAL8SAJdrEA0N60l3J/6h2wj7Lgf4hrERFz3bt24xI4fsCikJv/OZp5/Uk48/oT179vjQNlHQeB2sGQ7u2ekZ3fatbxo4APAoxAC1tYYWm62XiXeuHbKndaMEoSx5ajy9uhKA6c4OP4aAnksvea0ZXGTyL734olMrL3vda80wHTh8wJGqsNEMzvG5Hj18ROe/5tyAccZFJxK1FG10/ToXyfwcf6aDwuMBQKyTRx55xMXbFa+7PHA4mZvzeuT+CoWDBMrDR4777wEj2K7xuumE0ZGB0cwX1vT3X/2qDh0+6CCCd737HWckEk0ZIGuWe/Fzn/ucJ/6RTGB9BpnCPeXfR6jMsRO2awPYu+hs6/B9AAtMoc/3A4cO674HHlBLa9LyI4YM4xHCSEIu7GqlvO/p4wde0Eh33JH2UEiAOTpwJMHlldD0SkmHZ1Z0+32P6/DkomItrUqmsMtkrrXse5tz4ZUAmDPxTGFfIVoXS8u6vvyNVwfA44/+qe+b5ldzvsbnJymmtNHteBNIwZipaYb1KBzXWqGszp5hTUzNa3Yxq1gbHvjtylbo50TU2tmpjZu3ei/72Mc+pquufL314nTTIAfwT6Y4efGlfY74HVs/rt/+rd/RNVdfrd6eflsmWn++gid1QWft3u3gnn3799vNAJvIZhEPO8pjeQ+4LGEXec8933fQBp047MXyaxnLXbxXhSLafc75+s3f+l1/ZhAE01jrdaJRB+cE+z5rEBILu69feNcvuChibfB756dn1NnZ4euPlIaC6stf/rKLpUAOVPd+B6hnv47Hkj7377n7Xg0ODXgfr4frWs6uqaOr3QUVHWfkcR/75Y9odTmjP//Pf2b5Id03PKvxRU62tCpXWNPOXbv0q7/2K1o/PKpfet/7VckTypIxqZZsIRQkrJ7eXn35K182oYcbC3iH156KknwX1Vouq+6BAY1tXK///pdf1K6zd2t0eMRnWxuuOsgtq0j3pHP3nKcXXnpRN/7i+9XXKt30qX+lem5aA2O4SJccbISVZkuyX5lyXN+9f6/ue+ag7n72mOrJhG6942ecBHfWYLcB8Cu1Zc0DPgDGQeUYaNSCmOQz7ANyBXCsW0Eo5rAIiwQCfAHeAskCDGU8Ebc6zYLtet3xvlTyROlinwVbDPhNJpIGy0gPoPkBcADggf7BM6bltlVDf2uAGBwW3sBn51QuVzQyPKye7p7At9FZ9MHASNOPgtewkl7W3PSch7d27NyhQfszVm38DquNvQ5Da1R26cVFHT9+TGl0LbCjmza6uqL12tndaZsXAHBra9JxfwBPJAy8P1pBq6srZh9IPyqQTLWwqOWVNRWKsLU1+/1OTE5aKwoQGh8bd/ujWaXb5motp1Kp7JsaJmJ2bkqJlLRl6zozGm7DdOFS0RN4Ebck1d3bHQwfxPH4DezV2JjQ+lXXSlqYPKV8Jq1cZkFHDz6vci6ttpaYtZS9PX3q7RtSqq1P2aK0uFpUtlhTPRxXOIJ1EJOmsp3W0tK8OhnaGBtSqiUZRHK6GMJftjGsY8a/ouV0WkcOPK/WyJredsPl2rJjXLnCqts5xWJIx44v6tCRGR04cFqL6TUP9sGuE+tYrZb0mS997acGwD8s7v6hidQrAfA/JYGAzXDqFVruUOhMFC9MLuyoWbUaxY88BIHMoWkBg7Nbe0uLujvarUllfbCZ0ZJ1SApMVIwBtRUDQb4YOnJ1HItoYuK4CwsS3CKRwG0BoJpOL/kzB/Dyu5j0hSVet27UgJb/dXe2ey0+/PCjXoe0v/GWhK3h+Xu6+7R5y0YfWPi5QjdyOHAgOEv+0kt17rm7VA+X1TvQo5ZkUtVKTSeOH/cmjcUVmzSMyrGjx3X8+EmD57F1G9z6xicSpgULIKyBOHQA2Lxve/8WSrYAnEDDFo9r91k7XBjMzgRMHuz4ylLaQ374+nIoMTy3sjhvoADTy1DmQFebGeFYmPjfsIEEByaSCU/0l4uekAZAc60KmMZHEsqHk1qtJ/T80Vk9d2RK84W6yrGUquGYEx6/ecurA4NXA8DBnvr/BcDeYxs/3Jxne6UEIpBBkDcYgGbfvxSX7IAN9xCKBED+eWefpYsvvECXXniBOw5EEccTUWukMe1Hs8h+Buu0a+dZ2rhxvf+MVtZa3Ybn+c033+zOwxuuvCoYwguFdfjoEQ8Ob1q/QVMnJ/TSC3uta4TBRA8OS9XZ0W32qFguuUi/6/v3+Heds/tco/tMNqux8XVOjeKLJCtAqaUCXV0qZDONAi9ubTjDuyvZjB589GHPHbzlLW+zpnJtlb0z58Eg/KTxTPnBc89oJc3w1Tpdf/1b/Fkj28HOsb2zz4EqWKg9+uijOufss+0Zja2hBw0rQYs8k8v63w8cPGgjf+weHZ5RDSQ7TObzRfGI5ykgG8aaM8Fe3PW61xWfNdfjlltusZzjqjdc6f0ApxRa9zTG+MxOTE7o4MGDPp+2btmkjevXBQEhtLMLOc+nzJ06rmx6Si3hqno725xMxXtbzpLkNaSFfF1q6det33tALxyaUgkKo1zXWj5vKR2fa7Oz2Ty33eVsdNQCKVLw2n8cADz88B8FxRx7cgSrzyAUhS80v8EaDYg0zlMGAG3DhwypVlcY27ZKSJOnFjS/mNPI+h06Pb+ils5ea/yJEX7TNW/WQw89pGee+YFlDaOjY07T4zlow8/Ozamtu1Nv//mf1xdv+htfx3N3n2fsMTo06rO9XCj58xnbsF5btm/TX/z3z9uJpqcXckyW8CBFtNNKtWwSjPuD77DPQWAdubm4AAAgAElEQVSMDF75vUhiXnP+BfrK339dTz79rD74wQ+rzWl2HQ6jCjrjWIwRNRzSd7/1XYe2fOLjHw+YaIcTMaMQ93MBiNmbP/nJTzr8ha4DwJnrNzMza5IANx3cpu6++27jCLo3EGsEf9TCERVJ+czlfR9v375T1197jS664GJdd83Vlt3wHiDQVrMryhfL2rx1kzZt2ayPfvgj+pcf/ZilK+m5JRepa2sk8lXU0dOtCy6+SO9418/73j7n7F2WZW7duMnXC7xFV+/sc87V6OZN+oN//2ldfPGlvp6cGWCVamOfZZiffeS//Pmf6X9+8Wu64rxe/d6HrlNnvKC23nYnPIIRM1nu1QGlusb1hS9/W08fOa2H9h1VKZLUrd+580ee9z81A7xrqOefBMDN38oiZyHxwbxSr8t/B4NlRbe5zfgCYpEaAEwbEZNmetDjEoNZLnsQAU1Vf3+fxkZH1d3eYYYQgGbGMxI1cKIFMDE1qcWlJQNotD1skhwS9s1Em0lbmSlDLMMqVc3NznlYrL2lXSPDI2pppf0W9fPbrgEnBrxza1XHvM5Oz1ri0N8/YPPsVEvKWq8cvpe0c3u6zPCWSwz4FHT0wCGzyOeec44uvvB865rx48UGCpabQApiA7ELYuIZd4iJiSktL6ddZcOGMzzCewiHA91rLBo3YwxbhxE0A3mbN202q8x1LQBS4smAKQcwxLEJKyqXX1aqNaydO7d4cKO3L4hNxCYI7VOpQnW1ZulArlBwpXps4rjbbo7TLddUz5VUr2DKntPi3GnVKnl1tKXMHqGRbu/oVEtbt8JRvIrjKpbDgd0OQ2kejgxpeWXZYQeL6UWVq2WD8LHxEXV3dXl9VMvBEBYsdjQcVblY1sL0pBZO7tfOrUMa39irWqikfKWotbWKjp5Y0tFj81pernmjBLRTZGHlA8P+mZt+cgB84zve5WX9Sgb4H//3K7WZTaakWSBCGjaHHJrDO02mNp/NNNxBAm9p2tIUK6x9NgeiirduHHdLDRBqZmt4xGsanSa2SZn0qguvpvyGIAlegw/VelWFfEYVnDxaWy01QDOOVILnYmOE1aPTYTeHSy8N5AjRkFtbtKUBJQ6RqFTcJkavTzucSXlkDF0d3cFwmcJ+zZmGKwNFGV6SAOCZ+RlNT6H9LdiHkw321ORJ37Pz8wsGJW0dPUpjPRRPaXh41F6Q7AOZtVVvxjzWGn46OgwS5QO7v+zqqn9/qQib1qMtmzb4mmJphr65nM3YXxTnC0JX0PJiZ5bAJKSSVxtafyQO9aoBYUsyak9bs76N1L0kbHet2kiSK6sSjqsQSloC8cKJWT1/9JQWSyHV4y0qNOzDfloXCCQQPwoAO8gngBWB9KzBAAfgGLYTEBqs20ojKhspROOM9r6KpePY8IAZ1GvfdJV6Ojvsy0uxA8PL3oGGFisyrv2Vl19uBqrZsqUjwRdrhwL7q1/9iq6++s3afc45Sq8se3htYX5Ov/je9xlAvLj3eftMw5bBIFFoMxQJYCVchD3h9//9p93OveLyy8268hj2R5KluC9SrUmdnp3x+mF9YJ+EfMcyOvT0DZ39o08/rYcfe1Rnn82QGgcx8pqMurp6Al17PWwmF3s+Cshf/dVf93paXl5VL36lxM1GIwbURL4ODuCrfqk2rFvv99/e3ubPZzG97Pvjpf37PNwEEAPkm9VLtTjUoymNguXmWtIK37Z9p9lAAIA1zw2pICDuySee0EXn73GQERZYvCcYSZ6T/ZnrdNNNN9n27bWXXOw9HG2/Q22GhlTKrWpp+rgmj72sVKiq9WN0Cds0MzuraKpDWcVVS/bo1u8/omf3H1c6V1GFaGH2uWrVvwf2vNnZZQ1Zpta02aOgjyW9tv7Pza/eXRt68o8DQsx7ehAM0txTm2FRsIkubBt7FSATlp2CczVXUjTeptmFjE7PLmt4eLPSa0WNrNuoRGuHgTv74ec//3kPOI6NrVc+V1Q8EnhQJ/mdsbAiBN6orq9+4xbtufACdbR2+DMK4epSLNmhCa3sdW95q2751m06fPyE9uw5z3tHX1+P7UZtvaeKmfw777zT+y6AFnKhvbPbwJW9E7kigBRZ2BWXv8Hs/43ve78ZztnZeXX3dfuzxx84Hkvooosv1Lve8S5dfvnrbI/GvUW32pKwUtnPy31B4MXBgwcMftmr8YbmXm6BwffgZ8xdhN///U+5m8Jejzc1jiN4ImPRx/eLLr5A995zv/7qi/9T73/P+7zn0UnmTOAzooO0vJLR9W+93gUe5MeOLVuVjCRMdlCsQZrFWpLavH2bXUO+8IUv2Oli5+bNClUrWl1aVgszO7GIgeub3nS1Y75Pn57x2mdbamGwLhnI+rLZFV3z5jfpkYfu0x9/9jOOO//tT/ySRuKLWtefDAbz6iF1tHcrmyNRr08zS2V97XsP6KWpBT300qTyIek73/8Za4B3D/eekUA0WS8ufhMYcFhZw2ivTpg/LmqkMVjV5tZseiltzRGgp6ehAeTGYMGysfHf/AwHOawuIJUgifWY5Pd0GyzY3qfB7Do4oooPLfnqE5YJ4HQwMjKqtrb2M3ZmMI20+ayvKpW9gJE2LM4tWpc1MkokcFDBceihMcTJASC8srzseF+Y17XcmgaxL9uyyZGf84tzBrTYPY2vH9Pw0IAHRaZPTplZHujr0+jIcDAst7rq1xrIMGaVL5WsSU4vr+rU6dM6ePCQVlcy2kBIxsCIgSxAEGsvLEwA7nglzs7PaeLkpObnltTT1+3BsiApK67ezi5f274usuQTHkBoJ9CiK+UK1dc4FLLrA6webXpE8QsYu+dyXrDzS2m9fOBlHT1xwlVvX1en+to7DMqLTOivZpz2hIdsLEpscczyFjwsxzds1ODgmK3JSiWAXVm1UMXTooViSSura77BJianrEGl6jvn3F3q6uYQbrDB+PDUsL6LqlbIaW3uhFKRnNq7pFq05GGNlUxBR48v6sQEgwtMC6dcWVVqxUBrHovoP/71Tw6A3/vOd7+ie/EP/ad/uN5/uKE3ATBrvyllaEp9ztjbNez8AL0dLRQ/K27hYvjPRg5LxwZBROnS4lzAAIdCZlZh/LEIo9Ln4ERu4On0eqCNZVO1trhY1OrKotrbUorFQ0rGksrmyXuvejOnUgcYcI9xgAKwsS4jAAN9GYc8BxJAme4HjA/Rw/09aHc3+fUAhrgn2Jg9OVyvW17B7+fnjhw7rqnTpzQ9N+vYZQ+mKWSwhNUewInPtre334OZ84tpbdu+w6zwMz943lGsO3dud2IXTBrvjaE+F8jhIFSAtc2htLS4YCAMg0lrGvs2Ct3q2opq5cBNABlILFRTEu10KqYY0pFy0WDYFodIgRxPzZBuwFiZ8WXGoIzrRMUONooklKlEtFSUJlfKev7QSS0Ua6o1fICZpP72q7AQP5KikMQQXFBYBXtcUwLRBA4/CgCjgQ4GLQOrSLs54CrSiGlHxgDIobAO1UrasX2L3nrN1WbR0Ybz2bH+OMhZHwBZEtf4O1rM7MkcgD94/nlLsIbHhtWWatOf/fl/sb/09W99i6LxiB585GEd3LdPv/yRj2rd2IhOT53U5Iljfj+ANZjSN735areZ0X/COt7xve9bzoNfK/Zo+Dfb/SMk73kAGdbB//1f/9vr7fo3X+OACxIKAcBIghaXlnVkclL7Dx7we+FQpiVOscc65R5DgsH7QB5G1wJAwz2Rza4pmohoaXnew8Z0Lm7++jc0ceKExkbH9eEPfNj3Bl0KrmEe4BSJaXp2Rl/5+69p87atvi+G+voDaR96+2TSbWXuU6b2ORvP23O+uzCsSzo7/I9rivb1B889a/05Q4Uf/OAHDdTd/WhUL3hs33777X7+/r4Bd/Ng87iHYzjkROqqFTOaPnlI2bnT2rZxRKlocAbnSlUt5srqGtum277/qB56br+m01lVq1EPLbEmPIuATMte9j8815v/zX7WBMD/62tffbWlrK5H/9CD6ZSVQYc32CvoSrBWk4kWs/PNiGzub4gRwGkmn/c5MTi6QdlsRXNIIOJd6u4bUqlS1+zikvWtXFv03xQ4S4ur6u8fUrlQ0xh2pKSq0UGIhPX5v/4rDQyP6GycSWIJD3PNT8/ZVjS9kNbg8LC+dccd9uUd37RZeVxhugJgmy9k1NUJkdCl/t5uDzjiuMCMDgU7pEBPb78yubXAj7q1Rf/jf/wPn2F81jhNQORxDVzUFQp2NgE8/+Vf/qW7rDDJAFYkahQj7D8kWO6g+7Jli/7d7/xbA1zOyWDWKaKZmTn/HPIeNMEv7H3Jmnm64C3JlLvr1uSTYBuP6fyLLtTtd97hIcAbrrte5+0+2/cOe2qzqIXZvfZtb9Xjjz6q//rf/sLa/MzSinKrWbUmWxWJB9Hnbb1d6h8esvb3zddeq462FpWZUalJ7Ymkku2tShdz6h3s1+SxCT312ON6+1veHsQ9n5p2aAwJeK3tLerr61WxkNXnPvuHmp+e1q994hNa3x9XV+i0OhNFZQtlxWMptSTalUp2qVyM6pbv3KupTEX7Zpd0794JZWvSnff/jAFwkwFurvwmA9aURMDwsIi58ZsT8Gf+3Ir1VU1Tkye1OD/vTZD4QSJ5m19mX93+IN0scDcAGNpaCQPlTZs8rNEEwHwnCAH7Mvz0Tk1P6+QpYgCL1tMODg3bzaBQJEqybn0OrCNOEbg7pNPLOnLoiOURYyMjthTjzKGqhtXtwt8S1qlU8OYHczk9M6NEKq7d5+zS2Pi4p2aJGdy+favBL2EPMGRLc/NuV2WXl00ozy8ua2ZuQRi0M/QB85svVQLmDw+/qqyFO3H0hMEs3ohdnd2WfFAlMSNYrVfcZg3H8Pqt2jCc14LlSwBSetTZ1mK/yMGeXrMj+bU1H4bLmUBOsTC/YIkENx1yFIARr4EDANNsfhEDGJNTU2amVzKr6kOyMBhUrFiWzc4saZGs8QgT9rS1aGdV1NXVbiAz2D+sSCihVKLDn1WlnlWihaFFNN9ovmKamDytl/a9qJWVZe254Fxt3bZBba0UIJz92Hrxv5CKmVVF1pbVEimorbuuUKykeqRuAPziSyc1cXJFxXJSdXyFmXStl4I4z2hYn73p5lfdpP+5BwCAX8kAe+M+E0MbtKeb6/8fF4MOpKjXFI2FAwmJvZ0DXz6YVA42rGQYRGOY7XWXoXXsMUvG/UJgBab3S+kFA1oOJIDG/Pys5QMULjA+AFjav80DtzlQRjFWzK1oYLBHy0sriqFzTba6QENDaX3i6qpefGmvgQAMFu1E7mNHD6+saP2GcUsjSoWyJRXd3b1697vfqaGBgQCUxwkniWpqIoidBTRxkHOfrOVLymSqOnr8pIElRc6O7du1ODensdGgnWhpQ5U102WAhmUQ63AZT8hwXYdePmDNpz0802kPrtIStF+tamb/0LN1dTBUktfEiWPu0AAWWpNRtbF8GHSLxXxPouGEWccvG/CbTDDsGjb768+Z9r1lUkEBXkDiVC7Tz/b79fCLIlopSSuVsOZzIT398lHNZYqq0JnBhq5e023f+dF59K+2IH/nox9qPORHB2G8kgFurlMHrdTRVVa9nwROED8MDOJ9wHjFY2Fl0mmNDPXo4j3nWgqxrsE4UnAcePmQdp1ztj9f2EucPvD0bQ4tcojiUvKhj3zQXRuGb79x880eVPvAhz9gAMfzd7a1q+KEsqQ9l7/97W/7UGZNf/BDH7FjCNUOAUKrazmlF+adTMkrH9+w3tcfz3K0abTG+bnFuXk/T6VQ1FtveIvXIW1Xzo4USV/t7coWCh4UAjCjYX7Xu94VRLbiAysZNHH+UPB97447DIB37tilrr52lZTVWm5F3R3dLh6ee/Z5PfDAQ7r0okt01lm7fR8tLa04qXFpadluOs89t9eJYqzp7Zu3KLOS9j3K/bScXvV5CNnBvYGZIesMgMPa5O/ooJw4Men1DMvIIsfSbcvmjWb02WebrXHeA8OH+BwzaHXDDW+1dKBYrqgDSUl2UR2piKprCwoVV7U0M6n21oTX7qmFVX3voae0b3JB6QoTHHFhtBKKxDxUHRBPQdH4Sk//V+51zYL3xwHALQ/+vj2biTvnddNRcXelwvB6zZJCiuxgz1sNfKVLwZDVcmZVeew9S+iO2xWPM+TaqnIlpOnZBTsQQNpQ3BCVTBcpUo8rvZRRS6rT7ga9fR3atmOrCpWynn1xr6UAfYMD7gKwj4z0D5sMmjk1rZ6+AT32zFOOR+4eGFQ0nlAsnHKRUyhk1ZKMWRIFCcHvhIiw5FOBbRtDh339gyIQgn3gz/7kc7rx3e/x83P9cF9gX6U7Btn33ve/z246dBlwUuHvKOpZA+zp/YNDTla79LLX2du3WShw3rIvchbgNIEjCYUQMp1Pf/oPbL1n4iUcUUsssIVcXF1Wa2eH1q0f12/85m/6vPjoRz+qOI+hIMwFsiSuPwCdDgNBLKxhni8OEVWpmoRA0kBS36VXvE73PviAnn7uB7ru+ms89DqC77xJq4IykBfJiK68+o36vd/4bW3ZsFEXnL3H9x7OVCu5rFo6W7Wytqxdu3bq2Wee0N9+8QuamZzX5/+U1LeKeuJzUiWt5WUi0luUDLcrVIvpyOFTuuvex9Q+tkEH5tO656VjWqlJt9z+MwbAaIBfuYE3K8Nmq4fDjIoEUEt7HsE/F9SSCJvfV7WynHZ7lQs+OjJqHQ2aXw/DIbh3pCam2MFQD4CT4Ru4Nqh4NLuBEi5IYgMAw6qiKcrlc5qZhR096Y1/dGxU3T29AYMTgpVOGiiymczPzbtte/LEhE5PTamNthpVGBPsJWy18M1lIjxkGzJ6GFi0pFfSbnNs3LTBou1zSNNKJnwoYxuWW8s6u312ZkarK8s6eOCAtY7FEp5+KWd9O3QZ3SvDTiV0i0nrzrhJ9r24T/NzDD11asvWbW59Mwna0hK3jmjT5o3q7ulWBHBFIlMkbMCNcwOm9FHsjcollXJMYmacsJXNFFQsRzUzM69Dhw5aztHR3qn1Y+NKtbT6OgfT4ljo0hILKVcoWic9MTWhai2v9etHNTQ4osWFVZ08OaNyGX0Z/opEzaLnBjxFXcUW8iW1JNu1a8c56u7pVLmObpcJYBwfsNhKqFisanLypF5+eZ9C4bJ27tys9euGFYuFbemWy+ZULlZVXsuqXVWtH+5U7xDyiqLirXGlV4p69In9Ojm1qnKtRWVeP1ZXscA6iqLkj7/0k+sx/zEApgXzSgDcbA0yteNhq0aIChcRFg6GwU4OpKa1tmn9hnUejGQDY4CTg431sry45I2GdixsATIDPEqJqgQo005Dv8u91tnwxGUT4Z7gi88IzSz33mtec75BJT6/Y8M9Oufsndq4cbOfA+9pvmi1ojdrTiIDpNEoEuOLZovNnYP8oosuMNvA/UybrUoC0vy8dYgMQFHs8nX65JQ3XOtkCwWzSNE4QKNNg8NjSkSjZmbnZ2f8/dqr32xNPHpwOhI8nsOOL9YTWkCeq7WjU7Mz847c5GAe7B8wI4McCTs3dNIEM5ycOK5iIe9QGRwhsD2iYGtRRdH6D10kvEfVqw1pVtUAmM8mcN0I2FaYYEAfDHCOyXgAMUccg2OVitaKZccgF8MpD8I9vvegTq+sOQoZg3eA2i233f5qGPdH/jsAGBcOJ7g1fXobNmhn4rNdSzXYYTtC1izzgFXj4GNt8X5hkJrR7PxSrhdDaci1FuaCFKihgT5dctGFumDPHjO9gN277rpL73nPezQwNOTig1Yoe/brX/967d59jn7w/HOBVeP69X4vXLsXX9jnx73j3e+wlrg1nlRXd6cZdK5dtF5325VryXP++09/Sp3sY7Z5KjnulkL/yKGjtjQDcO/YudNyBN4q94it6LJZvbxvv5556gm94crXu3u3ml72sChSsGK9roHRYT36yON66uknXAj87u/9W0tnkOABRvmyPj8S1Ze+9L+suUWSsW3nZtUiJSlUMcBH3sNetu+FfZbZnX/+hapVwzp2YkLT0/PKFwC1a+4+0jmj2OX6Qpzw/BSGTb9XJvRdCEeCGOVUa3twXRouMPwb9xvF3OjwkIMUkILs2r3TBQFnFgCqKUd4+eWDeviRR6xh3nHWbt8zpBky3FnILChUWlWkuqahng7FYyEVKnU9++Ih3ff0i3rx2IxWylHVYq0eJmMvs3SxUazj62rfZmvDnese6ESRD7mwqur/fP0br7rOu5/4zA/BWAvBCwn/DoosNMdI3Rgc9yDaGnaNrW7Vs5dZIhJLqFiuaXhovaZOzioWxWkDCWTI3uTcbxQQrJHDh45p0/gWzc8ta352yUNaq6tLSrYmlc6uusjGppBCCracQpDQFQgIuqydMMirK/bL7ezptX9vpYpkkj2q4M4QA2nNTgagtx6K2nOX5BD07Jzh3HfcH9yHF55/gUkHCqlT01NBKmwq6X2UWRVkMWABhkjZa9iT8U0G4ELorawV1DMwaEkaOAkCrzmUB1jlM+OzY1j1lm/e6nAW1gf7PZ9XNBT1tUy0pnTD297qVEHCWpgnOf+812h1ZcUuKqw9/Px5bfwb4Jf3ccklF3s99/f2N/bJkK9rV3evxjdv1L/6f/61zr/wAv8M+K6SK5jYyS7Rme7V2M4tWs6u6uF7HtCGsXWK1ENKxVP2Ao6lklrNZ3TdW6/3fvUfP/MH2vv00wpVy3r9Za/TQIc01lVSMoIbUFHdHb0aaO/TyuKqnnj8GRXrMSdyHlnO6N4Dc0KM982ftQ3aWUM94KPAg9cHSlDdOD4xFFgija0bsy6VNm69XHVUKtUDxv20jxgcW1padNQk+tqNmzb5A+fveRLboZ3JuQ+bvaV1On36lEE1iSq0x1gw9ilsuEmwSfIcSAqIOKQFxoBZf1+/Wtva7X2LVAHZBdIGBj04NPKZjGZOn1J2BcaiTb09SAlIFcOLsmDZBhtCFaYoHliM8Rrb2tu05/wLvKiQBdAqg9k9NXVKmQwtZ6x00lpZXfEEPdO4ABW//u4us8xOvauUDZgAn4AjQPyqbdpS2rnrLO08a6cN/EfHA7/TFMwbLbZ8yTribG5Nc4sLBhGr2aw9MmGNAVbVQtFFB2ERIXS5xbJZMoIvAJnIStAE45rRjKX2UBoT77W639fM3IwyhTX/florp0/P6uTkKQ8p2DkD1wxinKMKLLbCEV/7zEpW4+s2aMfO7WrpSKgSYuCLYTeAYdyDbzCe83OndeTgPmI51NPV4hZ1axIbK5kJ6GxNqbcloY7WmMIJjP4rqjLxvZTXfQ/t1fRMTpVaCs5X9VBV4QjsLFO2VX32S69u1v7P7eLvf8c7rRtzgptDDhrT9o21z3t2GARuIZnlIB6Yoq+CM0bCByjuJBdffJE/NwZusAFiKjZgUaoBQ+yh0ooZVCQDVPLIBsrFiqeUK+WCOjva7NkbidY9HMlgBJ8bTM23v3OX2Qo24bf/3Ds0Pbuo119xmeLRqi656DWWAcE0YDbe9O7lAAZEM9DEwcpz2Xe1r8dAAM/TdevHDDbYtBmIY+gOc3fiWonQZC1Z/9bKoR2w0rwXno/2Vqq1wwVtc8Kew5v3iO4T6QQtcya0ubow3bS/PTRbqyje0qqF1UIw6IKDw8xptSTiWo/kolbV7KlJFfJZ680i9Yo7Sxz+AArkDh2tcSXrOSWImuIThB1sDAs2nTcYRmSgpWk7FwTVBMNiZdq2iRYzqPyOmqNCsReLqRJpVSXWpqNzK9p77LQmFpZVwcM5BkNc1y23/nQ+wL/1ofc3JBmNwAoPhAZxxhTNdMaSrSQxsdad26b82rI9SEOI68Iw3ZHADi4aWE4ODfQb+NFabqbyrWQyHtDh80F7/Qs33mg7NIYFn3n2CRdTu3bvbvjjzuumm76krTu26/rrbjBjxxf3P8/L7+L63HnX98yAISsYYRCZIqNY8LqIh0K6+Rtfs3wKScTv/v7vujXMQc/6R98bjSQNYP76pi9paGhYb3jjVX69mbW1wMM0n7f+fX5mVpOTJzS/MGsWmM4b9yIOOq0dHZpfWrAm8r777tVjjz+hX/yl9+vs3edoZXXZe4q9sZMp3z+PPvKIHS9YkwCJrdu3NAr7QP/e3dWjlUxWBw8cdsDL/gMHdfe992lxIW2rQ3TsgZNPUCD3dvdZDuS1mEg04r7jtswCrHGvWIaHDKqjwz/La6f4wIu7v7vHBTP3KF0LWttIhrgPA6BacLHKc91//73+fLfv3GZ2fmZqUpFqXvUSal8+1x4NDw7abWMpU9TTLx3Snfc9q8NTC5by1HHoqdat/We+I+hk4WBgEXnQaeWMjzAYCjFS89nC9y999dU1wJ0PfOrMPJBtSRt7aHAO8CtIeAzsT7kOJhIaQ3LYKcbDSSWiCS0tpU0oUBQiTWB2hXOvvavTg88w/8eOTRokzU4vGGTNL2KtFdVqfs3kGOuUAU32tGIhCMbgDrNzCdeADk+t7iIMHBFiDgcLVmZrCoUz8kzLQBz1nXXwl88HJFQwnw33K+4pXI1a2tv8swMDyDaKJjjyxcDTF+aW3zU4POr7IHCS+uHsFI4yxUpNDzz0iNcLa9MyQr/eoIuxzPBnqWTZJBaEl19+ZYCVpqc1NDKs06dmlCuSrJi0WwnhMNyb7Ns8p2UpDAOOEe4R8j0A+3vj+96n1+w5V1s2rA+ix1dW/dr5vFizF1x0ka/jX37hrwzMkRbx+bZBpiENCkVtrXnWa3bpr//nXwoLWhJj+Vl0zfaALuS8vt745qu1b99LuvW2b+rQgYN6ce9e+48PdSbVHy9qoDPhWOq2eFJhSyzqjYImpnwlqrVYu7759H6dzkt3/KyDMLb0dda5YJ6UZtXacDLwn+T/uYhtHe3agSB9dIRRTw9XcID4cGNggenXYl7HTxy3OJ9W1Oat29TVGRiOB0xFAMeozPgr2uQnJo5bNzs0PHVvHTgAACAASURBVGzADIjlAgYsZLARc+PywQDAAKIAUg7k5gcO48MzBwlnYSVh6dDI5HO2UQLUEP9H8hlvMJNdVWZlxd6aZWJrGtYjKAahJdAZ79xxlgEv7TC0xVS3TPBSeWVzOUVjMZ06Pa2Jk1O2/xkdGgoM2ttxtmi1RymbAZWoo5E3bzBzwsaALQxML5PStFhwrViem1cxk1OR3PLVrC3STkyd1MFjx7S4uurNAEDTliQdCCP/uKq0LxyrC5OSNxsIGOJG37xlkzZv2uRWCJ9micG7hu+yByyyWc0uLSnGUEpLiyUU3IRcV7t2oFNmcwqHHDGL/piDCqaQTXr9hvXaumOrK3Gej/+RPOOAh0JehRzXeEH1SkGdrTF1tifV19OuZILM8nZ1oWXFlxV9Y7isCnG19YimF3O65/7nNT2bs/9wPcSGTvsQ/jr432f/NjDa/0m+3v/zP2fmCbaBTQ76o8b6rTqf0O0iEtSIbERyEsJ+qkxoSqe2b96mTCZvuyUsa2gBLy7NO3YyYPOTPvRB+QBihgrYWFnLz73wgno6u/TaS67wvXP40AF1dqRUrxa1MD/jdYsW/rrrr1VPd68+9yf/xfKaeKJVLW1det/7P6CZ2dN64vEHdMN1b/aGyOeAewIHf1PrhazHaWx12UT+wgvPt8YskNuEdGJyUocOH/BhwWYP+E0lW5TL5DQ/v+jhIg5/CjpacIBy3oPZh2jUmk1sm+xNmcsH9mnhiJ599ll1dHarq7PdhzbgbN+LLwRJWrWABVsrVLRWqWtpdc1rBG1jOZ8PYkZzWSVjYVWKOTOaAGBwLrZPAASsDlOxkCL1nFoTaBkbQRFMR3qtRr2OaTNShNAKRXOMq4GPeJjTalWlMK83pCg6YORCfD61iAqKqaCkTq2UPAR3YmFZ5WhCdYZ8VdNt3/rpkuB++8O/6KGbaD3QJft3N4gGin0AJu3j/NqKkgneU1HxcE2JaBBywaHMYC8Md39Pd5AaOTaijvZgxiJKbHMdR5ZFHZ+Y0qOPPeHi7vwLLrJdUywqs3HxRMoHm1MAazV94+ZbvTYufd3llgw0WVTudT5zhwEtLOiOO+7U+k0bdfkll3kgtVooqX+gV0CFW7/5DZ2eOGl/9Y997CMuCtn/zdKl00qvsH/16C/+4vM6OXXKg00c/E0G2MNSpcCFAanK3/39/9XG9eN67/tutBSCcwh9Il0n3ueR40d0++13+n7jYOewBpgSbEIBx32Jlv3oocNen30ODRpVrlj02vQ0fiiQhFHgnTo9o8NHj2nfywcc1rDE602lzB66yxmJauLESXdRzI7XGSZ8yfcYX9j2Bd63jCEC2NtsB2n3iFrA8qYiMWv/OU8mT0z4XGu2tbm/cF6BJYYgIa0RCzWiyZH2raTn1dUaU0uMblFKY6ND6u3tVizVqrnlnJ5+6ahuv/cpHZpcUL5K0mQ8YGghq2pFd0hqCsKp+HplEAZ/bg7F8d9/+2MwwC13/Z5/BrDlSGgK9VcMFsPGeh1Vq8HriAdOEWjpi7miKmsUtHETAhAi+Fe7OwJxAOFVrRsUrmTyam/vVHp+WdnVNaePQQgsrK5ZRsH7CTzXIYGKgbSJDnLD3QKwGsweEaQUOFjhkX96btbexMH7jnj9IxM0U40VWDJpL14/Z8PVApeRwFI1alkU/8bj8TZmHfJcvJYlgniKQeoe9yzEAKDfwS1tHero6la+WtX+A4d8voJ53Pe2TWvCUjgSA8E2yMbYf7Fx43dzL/n1hMK2BgUkc4/u27fP9wCv2+uN4deG5SLXnfsdydBf/81NjmsOkkfrfj7Aa2dnl3X1PIbuxje/+a2A1Y4zXxRIX3l969att08y4SwPP/iA5XrEiiNVRR4CmIa1h+F/7RWX61Of+pQmT560HI9MAnsj93Vrc09KXa0J/0xrLKIEc0chaTm36HWaaunTipK6+cmXNFv6/wEAbxvqq8Pc0WY3EezNueahIwCwWeFo2K4K5+w+RykSdWj71Oo+mILpZCrmipnRo9iFYUY9PGKbD1qwDFqx6dAmbkmkfHOwaczOzTqxjLhhBiX4IOz/ubJyxiiahQVgbtqHAZhL5ZKnnBnkSlLJMpiH7oz8awcxcM7RqmYjiDimEtDKBDWv0WxmLqtSqKpiFQsmEuuiqpUD/19abxxQLA4WEJo1xwzDHDtpLmxx/Crt2fSSTbLPOmuHNo2v19DggO2u+MCHR4asRY7EAgkIUguuDT8DcC5V67aTWp5bVJkISP5crhkcpzMZTc/N6ejEhFOM1q/foC0bNrmNFQsFINVylcaEO8MDJyYmDITXb9igPa/Z46E/wC0TmGbXyxUPynEdsqQmEdJQq5npBuxy/YlN5oJjPUV7C1s6DPT5HHAOOHTwoAHf+Pio2jpS9pq06bo1soAPWoaEaSSVjEodbUl1tsXV29MO2W7ZhwsELHFCdVXDVVWJJK2HdXp+TXff+5xOz+VUqSetxaqFkboE4JfHf+ZvfnIJxC+94+eCIahgizALHGzeAdOD9ANQ0dPRpqG+XrWm8OYM2xGjLdWimbklH6LoDPkEmIBHZ0qBhlQDhgc7vGYbi0OQTZdNmoP30MFj3jAZuhjo71JLIqJqMa9iYdXx2aPDg94UafU++MgjOnT4hKd/R0fX6ZZbb1VZFTMkG9aNm2FgmhcAgZUaLO+mDRv99wBh7i82R1pzPA4mgI3U4QCFUuMeHdWCdd8RD8LgmAI7xxoFZPNaeF4OcUe+loPgBKx+sujB0DwmUrbtaebaoz2mC3DB+XusgyQpiudis16yW0Cr8plVyxwKa1l3A1QpKr0wq/7ujgAA08QN0X2IWzJCix0dbLhOJyTQ97L2OUhtY9UYKkKbCmhmD/BQidkpUveCEIFKhKIqrBi/g3unWlOhUtNaOaRMPaalYlR7j0/p2GxaJQPg4MD79nd+OgnEb380GIJDMuD0SCiohrUkZAOvv6M9pcH+Ll144bnqaU9odLDH0c2w426r40+O72C9GkTORki3K/l5wwSq5IsuEXv7BnV6Zs72XwcOH9bo2LjWb9mpodFRT10HE9/BlPnhY8f11FNPeXDs13/918/4MzddDNCzcyA//vgTOnjksLZt3Ky3vu0tqpcqQdEXi7mg2vf8C7Y/vPqNV5kN89BlMuaiPRyNK5Fs1/e+f4/27n3Rg778/RVXXGG/UR4LG8r9A5v92GOP6JGHHxYWSsgz2JNsxUY7uVCyLAxCAoedZkAK9wBdBjosDO7wnOiDWdcMUxHPvG3rDgOxlWzQrUHqwMDmN275pvbt26/W9k4DcxcRxye8P7OHt7V3+rBm72NNEUXOsCoSC/7c19/jcwfQAOC54447fGZccumlfp+EjOTSaU/m83qQr+194XnfW8g1IExwNlldXvQ91tZKuExIWzZvcvcQyyu0qtVKQcV81kEuns+JJLRWCmn/sRl95+4ndHhqUTkDYFhHYsVxSSobAFfrgSQi6EwFOvSmBrg51M7ffelrrz5f0f/IZ89IcOzu1Aid8r5ar1sDzne6s+7EwKSSwlopW1Pajhd5Nmt7OM8XUHDQ/YiETRpQcLIv81kRoFLIFS37K67lFIrEtZIt/dAxiqI8FAzpW2pVCYYDDXYrwZwGxTqfo4eJyyUzu5zlgcNIxGC2WIbBRBYRJNwCany9GgV2pRz4G7MO2fvQZtPpZgjO8rBY4ESFZAYcwXohy4AQDl4H6xOGN4wDVT2klexawMhjdbkWFE/4Q/Nc5RpzTR3K5YsGwD09vb6egHSel59vglIPR6+u+vmRa3BGM7Rua7FGDDkSTP4d8sprLhEwxO7gOE03dQb8Q+7gmsJ+n7AeOkhv9OsyLsRhIxgA5R6A4ado4Dv7OrNMq9mcRsZG9Xdfv02pJBiqW7Pz4I/A55zpsM44abvSQHdS69rbNNjZpkq45J+Phts0Vwjr5if2KV2XvvuzHoLbNjRIHozbboZTaIRoQQKIw7Qaualoice1e+duWyV1pNoUrgEwCV6oKRwNBS2GUMjmyUygs/iY1sVEOUiEC7uih70g4Y2hNtr9DMTh9BBUGesMMNjgsbmhUmlJtfiDpVoDBANeYY9pqQ/1dKorFQsOFAUxyCxq2g68XlgrmBFajFSN6HlgkBeX0267Md1My5S1iLQC4MymCgvGxuMc8v5ee+fxK5BbUIWxweEE1tLR6gJgaHBIfb096mhtt78xWigASDazZjE6QwAeBkIHOjenEycnNXV6Ru1d3epjah5Gq1gxAIYlJ9q4Hg4rW8gbAM+5/VbTebvP0eaNG21pxEIM1WnjVg3M0U3PLyxqfmlR/YOD2rZtu68ZBQOyB3vXUv/VaInR4pHZaIqN555/3tqh8XUjHkxMuZUYtYbaAMTT1h0+hBloOTU1oUopq1gUJiDiyGOGkQAnCf85ZDs12tX4CsP8drQnzPqhKYatj+KCARsbAQBHVKiFdHJmVXff+7xmFvKqhdCGNQAwa8zrs6Y/vOmWn4T89c984J0/fyZpMGgNNuK1PMRSNdt93tm7DX4T8Yhb5YDuZAyLr3lXxDAKtuZKp3Vy8oSrb9YsnzcbDxsxnzUbL3/mXmAdhUjLKlU1PXNa+bWsrnzdxXYsmJue1Ib1w2pvSWhsZNghEwDWxx9/Us89d0Cf+PjHvIl8587v6djpabfl+3v6ze7itsCE8Xvf+37NzJx2che/m1YcaYT5XMHM9pNPPGUWYtOmLWbyYaL4mjp5OljjfX3+ORhbXr8dHWJhHdz/suaX5rVrx04zyVgI8bil9IrvSXJOuKew3WODNN9aq3njBghv27rFP8dhNz1zShm6PscP25e2q63VIDe7smQ3h/6egC1mjUQoompYFsYsXQqYyVIQtQ1wrWCyHrYDBHKjYp6o3bIPfTovBEM0pTz2+axUHCNbj7Wa8Y8iNTATW7GOMluuWQe8Fmo1A3x0flmlSFw19IW1ur717e/+xGuOH/ytj340cKPwiub9BaeBw+EJz6mV1d/XpV3bN+uGa9+gUGVNyWhVtXJWqgTtTq4Nmm3Lq8rFYM9q+LlGIzEPDYXxNC6UlGhpdaEOwN27/5Bec+kbtWXHbg93uThr+Ldm8wV3NJiAx2OU1jyHqq2z7NEZBCa88OJ+PfXsMzpx9Jh+7Vf/jZMi2deQQJAUdeLIYTOhaLqXlhb8M5j0k97FHhyKx/X4k0976JG1SbGOKwQG+rZ9amlzkhoMPtaVaCYB36zZwHc7CPrhngrazWi9yw5dabJvI8NDSgC2Y4Qd5RrDRyk7NUzPTevc15zneQffo7WaXwcDZ3RBDh85pmPHjmugf8gFJgUx/0bRhmVbPBXX1PRpy5d4bx/76EeDiNlaXevH1p1hRLm3/uqv/kpzcwu65pqr9aZrrlV6cVbdrS229qOrxH1z5PBB3Xf3PRo1i5/yfkCxnYwBbmLq7mrTQH+vmXH0mflCkQ/bLh+sIzOm8VYVKjG9fGJG3/jOgzpyaskAWOFGUqsZYFIPsc4DbwWF4z/FADcB0Y8DgOO3/7afx6CN+zOeCAIbSGqEqWwUDvx7kwVugmA7X+D2s7zkgURAIYOESbyCK7XGnHREmVzGtqfzM9PWnxLMlPGeFVZ6NW/NMB1NTn32BNYznwX6ZjAGpA5kD/Jt5HzcLLVK3VpkXiNAmD87HIQHhShOAs9/zkYsWUO1kMkLdwobDLdzAsrBzAHrwsDebHDqDNC3A4qzBMJmlzm3g8cFYTZ8FjDcPEepSHe5eMZTGWxBfWKNv4I9jM+NtUYEvNNjAfmWVgRzFawnSz3qQWIm2Ie/498ZcgbvGMDa7zmmWkPemkwEjwmGpFN+Log5PkecPCjoKEoA9ABiHktkNHs7mJBzD2wVyFDAiXF/T6Rate/l/e6QkxrbloppOV9WZ2tclVxJA60hJRlmjoTU29qi8Y429bWTulnw2dzZMaC5fEjfeGKf1iJhfeue+37k3vtT+wBvHeivszBj4bpBTL3GgAPaoQAEMzeAXqhSjlgHPDwwqr7Ofut4uMFa2xJqbWPSM7DqARgcPXrMaWfoRBwa0d3tlj1T3mxAnjYn8Y0Yv1xWExOTWlpcNMAYHRlxkhtsE4uDBe5wDVoqHGRFwGTRoKSjJabWFIALb98A0LCeGcDgO9oUKqfV7Jr/x5QuYDjwRQypNZlQgpQo2jRUs7bCyQVVaUvSbS8mPBkees35e1TjOtGuhP1msrNIq55UqbrbBxhw8zry2bXAGWI56/ZdMEhU9sbLezp5cspDFy0dHdq2ZZvWkfCFRroUaKZtkQbTFWVDydiE/uiRo9qxdbtee+mltgnKriyrWoaVCxjsUrWqtVzePsaeAObw5vBIJKxza21tMyBm4QcVc8kDhGvZjF7ev9+hBkg0YLMH+vusUQUQAjIC5ya6AYG9WjaTVrWQVixcsU0brLGTm8IwiYEUBeDCd/S/Ydq5CVgIUul4HB2HuCFt1RKIkPLVkCZnVnTv/Xs1t1RSpZYMyrJIMAgUachxPvM3rz6o8c/dMb/4nht9w9tXtSHNAbRZXlGXAejWLRs02N+rrvZ24e27nF70BhwUSrQhMTVfO2MrxOZ2euq0nxdGiUObjW91Jes2KGvo6OHDGhwdUwG9fK2stmRSkycOaW15QZs3jGqwv1OozdaNDpoVRU7yxGOP22v3qquuCqropRXd9+Sz2n/kmNkK2lEf+tBH9NRTT2hyErZ2xIUF65DXkk4vejMEKOBVCatw4tiEWlvaHaNN+xgPUtskYavnFjTyJBhezPPLSi8t+NDgMIE5xlFl5/YdBjLoDHnOmfkFH2QkDXEIsdbbmfhu2Lnhb83fpdAFlleVoLOEBrdCnHFMnW141NIeXVUrEckwZSZ8g+sdjwXtWw43OiG0wWuVkgtAinUYLgaC2lJErgbvpfnFIcK1sBQF67BIIEtBegLoBABbI1iV1upx5SKteu7ISR2dW7UJOwCYfeTWb/90EohPYjrPYd3oYgDwrS4EyDDkGaqqLRnV9i3jetfbr1EyVFIsVFK9lGEL8L3F9TCzVcZHHB/Wmvc92EJM7LmXWto7XJxwGAEC1rJ5fe1b39MFV96g8S1neVKbz3nq1LSLHlwaeM6nn3nWQPaDH/gl/ztrGBDJ+gcQVmshPfToI3rq8cd17TXXaNeO7ZYZ1IpFF2tHDrxsfT6aTs4SgCMEwi+8+z22O+sbGnToBVKPleWM49xpb/M4isf5uQUP8bEvccBi98T+P33qVGAl1dZlpo+DeiG9EHiblose/mSYCE/fn3vbW9zFYGiY9jqyLD5r1t4Xbvqizt1zjs59zfmWidGxoDtx8BAzK9Lc7IIH9tgSNm7YrLGxcXc4eH18ADjU5HAkmprSgX379b4b32typ+nIw3eAIGuPISiYbgrTG298n3p7OlQv5637p92PvR975MMPPaABAmzyGQ0P9cNJauvGdYqEqioVc7ajhAFm/1e8zZ62rJMIDkWViqqKanG1rOcPnNR9T+zTkam0itW4anitV7HB4iYCAHPvAFiDAKsmA8y+xZc7vI175seRQHQ/+IcGdABLs74OvQoAcVNqANPZBMB+rXSUnfpaUzxU9R4XikAQoFcOWYdfw4+7UlaMAKgYskpmAWrukPXhCsPPeKiWOyZkXapBKDi2MZxsiQBSJ0Anfx+Le+CLxwFoKeiaBTHaZZhLGGYDOLqqtokLBdr8asiyDZ/FDfbcjHIM7IKLBDrlhIk/d/ro0uBPHAvyDvi5QHscAGaAK/vrHB23xp5mO0OciJgbqgWfDWwzG2CQAIshQHB9vZZhsM+E4QQDxk4XtIyzZqDsQT4eA/VRQ2oaJDTyHiArUgy0l4qKRAPtcaBfT1j5ajBbryu7lvfjLedrdFIAwRTQWO9RHPLakMFZ3oKclFqe/SiW0KnpGROGYCdAs4E282SQE6UyHI4/456WpLYP9Km3Na5QFHxUVWuiSwvFur751D5lwyHddvf9P1sAvGtkqI7OLKyyN2VuxHq9ZM0gCVTYjGBwnFktQkZoqH+dNq3for7uAQPgeJIwiA4fUBymljbMBpGoeKIO9PVqw/r1ZmeZhAd4odOiVYxXIZUSsgQqcj6s3m6SX0Z88OFj6ChlLjApPG4nc0BGvJhrvM5IsABgQs305gvKrGaVzRVcOeMmQcsCzRcAENANgGglMhIhNuyKWws1s82w3hQAyRZaURGl2lK67LJLdPmVV6irp1sLabSSPH8wqEZLDeZicuKkpk5OqZAvqr2lzUMoaMpYhMHGI/vtAebR1RELemp2xhs8ThidbR3WLvM7fWBzIwMUJPtSsnGvGxrV5ZdfbkYWADw7PWUJQozqm6S0GhUmdjwlLSwt6/TMjP9t585d3tT5DHj/uFQAOgCoXNul9JKOHzviQRZifRmcYWIZAAyDAFOVW8uYsefax8JVdbTIMco8B63ogHHDOYKNBhty/Fij9q5VKPhdFFW0YNjI4tHWoBUVKqkSDjnbfmJ6Wffdv1eLyxWVagBkDh+CMNjQKHCkP/wpbNBufO8HvEGaBTH4CJhlv0dX/VUzL+Mjw9q4Yb2ZLpgbbzSFvPK5jMbWjWhmei5oU5HYVGTQK6alBcJOotq8aas62tqCyNZ63d0CGK2KQlrIZNXT36cyh3RrTJX8mva98IzGRwe1aXxMY8P9Ti6bOj6hwwcPeL0ia4Atq0ST+up379YDjz2tfL6sc8/daaaWew2Ddrf+yjisnPJGxr3kjdAyoLhZgYG+QYcDBPqvToNgXjNgNWA5gnbd0vKiHSyIPWYf5N/ZKGulsoEwsoi+3gH/NwwJ7xEQxnNxb7CJ0wkBzMzNTHuAY7CvQyvYNyUjLihwY2HICzCQ8NqpeugQJhFg5yQzWFKsemFCwlG7rlDc4UJAy9sbacAHeV2x//hQr4es82Y38+HRsDZC72sAUEVuVHaxz8ZdxENbSa2Gknr+8Ekdmc2qBKsUSZgBvu27P50E4pMf+5eN9caKBrpwTyEjA8ATRFB3kMdwX4d+7ro3aHyoSz0tEYNgdPI5DxsHNkgEoVDoQAQYcIYJD4prLY8rDC1afFixDIzY3uvZlw7ryZcmFe/o17vf/e4z7K/lPyYO2PukP//zP3cxfM0111gPaP0gFlyVsg9hPMtnTp3S3//d32nPuefoyiuucGoZHr7YU0EkIB3j3mcmI728aFsmCIVEa1Itba1mqSi6iMgGBK+sZBoe1lvOsKi8fgas6WhMHD+uxx970uED27btcKfBmXh19L4c0lE9//wPdPf37tLll79Ww4MjjoSulqoetKQAxFJyanbKcdysz2uvu977J6yhtb6duJCs+cC/9/77rY8nmGBoaMQggrCObAm/8k5Le+6/9z499eQTuuTCi3TpJZc4xhwJGEEH3HO06wFDhI4EA6AlM/l4ziIdxDUFe7rO9lZb17Umourt6dTi/LT910vFNfV2ttu1gn2pwAJt6fA5XCnngzkD9s9kh7LFiF46OqOvf+cBHT21rGIt7sAigB0AmFAYA9FXYYCbYPhvfowhuJbv/zvvEZAe3vNfYcnHWrJzhSVHQUeYoVn+nkKIdLsQMkLLC/C9bZOiSevwQ/FWRZMtmp6fc6AE75V9kbiL2ZPH1dXRomx6xdeUM86ODxWKWGbmG4C8XneHGkBGUQK+YC0hVYDgcCcF+eXaml8bAJDzmi/kD2AYtLv8DksiXRwETKwBaGN/sQQyE6QWwkPTtWh2TmCP3Y12F6ViKQi7VNMdBGaVx7I2XXg0Akn4s+/FZhiOhwnjvvea+l7uRa6v5xgigZ80biU8rpnRwN7rwbt4zJ1s9tBgwJX9sK5SLbBvA5ACytkz+bPJRmaGmJ8qB3Z+PJ7fx2Mj9YjoGEUTbWdeI7NfTkflPI1EHXOP0xQDbgePT2l0uN+d03zFdaR18G1s2qFgMDIVrmtbX586EAFHgz2uJd6hlVpMtz29V+mq9K17fsY2aGeP9NVZRYlYXe0p7JzwFw2rtS2u1vZWja4bV2tbl05OzuqB+x9TvRrXhnVbND66SSEsS9aCiiaVDCKMXe2Uyz782Ozy+axtzmAVkUKgY+NQxSaMSW7qGyfEzc4aNNAWZyNF/wfjC/sEQG1GGVN5AtJgPYv1sgpVpA1BUhsicgTsNul1CkojUx7T/GhMSWKXY3EvmJaWVsUUV0uq1Q4N+LTaLonPgvcRDXRCpI8xffn6q17vSo2WMIAA4LuaySmXY9AgpBUG107ALiy7hbVnzwVu81NdEZjBTeANQYjYs5qendaBwwfc5tqycaO1ZcgJaN9aPwXDwzUACJcD4IFGk0AN0uAM3KioXHUFFTfvmuqMDYAp0kOHD1uSMjA4pJ07z7JUA3kFtT/BAWh1KX4AcuTOE3FKm5sQDBLL0KvaZ9XMVeBoweeciErtyZqSYTZablQyy4NUIK6fK2ZaK/Gohw+p5rFCczw21X0VayckDiE7QNSiYQPg46eXdN/9z2txheEkXBAYgoO+wNgniJL9D1/8yYMw3vm+jwUMIBPe2Gc1YnOtzYSJU8X+ssP9/QaXQ4P9Hl6zTgzfyFjErVlaS/Nzi24Zbdmy1YCPzQ4bM9bclk2bzaJRwCGBgFleI7Wtp9f+qtUKRv9561+np44pvTDn2N63XH+NhzfXMit69umnrM+94drr/Jrbe4f0yPMv655HnvCGzXAlel/uMTR15513TmOSmTS1oOvAQWVGr70rGFgjlKO/34OctH5hi0myIhjDQx8wcOnFYGOvVSynob0H2F9utLYpYlkvMHjIG5gmBlATU0znBKaA4cuHHnjQ670I40UK0vKCBjsSiqLjJcgCoMRaEZP1McfJVkrFANCFWEeNA8H6/LAnuPMFyoiwQg2NY2sqYSYUP81A0xekC+GPioVeUM67d2BGplRE+wtgxi0GBxl0s3UVQ2EVQnFl6glHIR+dDM+lBQAAIABJREFUzapI4mE48AL+1u13/EgW4tX+8bd++V8EYB7gC7PFfRAKJBhuU+MTWymooyWk1114ts4/a6PGhjrVEQ+581CPpQxEKQxK5YKBMBIxgDBfHHQGW5AV+EGvZD2YDIsUTnboa9+6V8en5vSJf/0rVBPWBcMUI5WgYIknkrrvvvsc3YsU4vVXXmFpDB2yyVNTHnCEvaXA+tx/+k/+e9Ldtm7eoqcef0wnJydt08i+jRUUgHB+dtZBG8TEtnQRzR4PfIxD0vTpeadg7X3xJYcMXPWGNza0l4HjCB00uk2s3U9/+j9o+06iiy9zPLsJinJVEydJNYxrcnJCL+zda2YViR52Y/lsXjHHYKfccRlaN6yJkycsh3jL296u9evGrV9nqI3gAYAH0fP33/egpTtod7kvuKcJXVgr5dwJZ+odNwjsnbCauuK1l+nCPeebHMAtJr0YnHnsywAkzrUUna9QSYP9PQZe7JecLQN93d5be7ralGNAkTmRSsGF9kB/t+rVstbWsuodHNRCrqxwLBkM5VrTDpuSVDpT0w/2T+j7j+7V0VMrKtRg8gL5Ch3OiIKOSKAB/ocM8Cs1wIAdvr74d195taWskaf+1J9VMwDD1n5oQx0VXXQxHLirBIATP2izjwabeeVWVxQLxZRIdSqbr6lQCmlietFSnVo45sKNa97eFtfoUK/GB3q1snhaXS1Jy6WwDfPZDiKgiEbz3IgFh7klJpuz0/8ejhqgA8b5ztnTlkz4/PbVIZQFB6ho1AU8j8MXv6l95TVz3QCXzahrDxRHAnbXHao4eCKwlwskcjxvQFzRweO6+D4Mh4PitBDMZwAm3Nlp5p83YsiRH/DcOGNwhvBc/KwlDIlgn+YMocvNa8cJJzj7A3ee5u+CXSYbocnyMxPAPQwrzvKBBTYhGAvWBdeAATauDewwnx+PMeuNhrlcc5hWOIK0NMAlfFb8CgZM6Qh6HizEbhbS/HxasWSgvSbprbO7zUQZ+5+7AQwoVgrazKwNJGZrwIa3JbuUDSX1zWde1EKxqu/c+zNmgPeM9dRb0R8O92nT+JBGhrrU1ZVSW3tCLW0p22TV6hFNTM7qq1+5TTOn0opF2rRp43YNDA1brwOjyYfrideGMTlvnM3g1NRJH2Y4SCBvsI0PhxUbN4cXCW7lhh1Obs1tTHt4OvYoEJ/z3x6mQ+9XxDIEGr6qAnR9qaRiOZBKBJHMdSf+YD6N3pjv6MKQOcAqN+3eWCj5AtVVm8Eri8ppakWy3NE2Fjycx8KGLbvgkgt9GMH64nFcKsE8p1QuVLx5siBOn5rW4cNHzUZv275NG9dtdKWDHo8iiRSsYFHWPai0sLSgicnjWj++3qJyv4daoMtBk5xI4a0b+Fw6uS6dtgSBwwFADwCilUkhAqhkUXka1sF3NU2dmtLxY8eUXl52O2/79h2WpdiIHXa5HFTl6fRSI9Ka2OeCqzUkDMgg2tsxO0dqknTh4gGZWEjtybpiMPBhrPLQgCUsJnC7A6Y+gqSENl7c9kAwfRxeaIs5wKLCZzlkDTBj6msV6fipJd1z7w8MgCv1VGBVFqEKB7hQLNf1B3/96lY9/9wu/o73/bIZb7fXayV7yqI/ZSgqGgos9BgsAlgBxrjuDOEwQLZ54yYPJHHIwUDESeUxe4alUNSFF5ufNcD5NU2fOu374aIL9rgK5rqs5IoGMgwBUnyUCmvKpBfU1dmmxdnTPkhZ44vzrGcGBqU3vekqjQ2PuT/z9P6jeuiJJ73pch0ZMuUz4WDxcGipoN27dxu8A1phAszsVgKAhEsDgygMTADaYSNYrwD3c845VyOjo379gCI08oEmjbVIOEoi2GhheQxQKspmMrbmO2vndq0uLmp2Zjrw5aWIK+YtiWF9GMDDdLXFpTJT34SHBN0CDnQXuKG6B5hcdJJy1JjmLpaROgSdkXo9GNZz0GuDCeN1wO5wONCe80FQj6gMS4iOr8ER2/81s+biLRWVYiGOzaLKDE81AbCS2nt4UkdmVu0MUYVlqdT07Tt+dB79q6GG3/kXAQC2zVlDCxyi9EeKU6somYgqgee2Sto42qsLzt6iLev6NdjVqiqgJ5owC8zAEfsTzC+HJIWDPdZLVesDHY6zvOzBLeQC6ZUVtXX16fDEvB56/Gm99rIrtWXHTkuxALW0RDkQ2UtZP1jrPf/883rtZZeaLc6g1e7tcXoXw01ECTPktX/fi9aFX3D++Tpx7LimT04aYCD3oaBeWljU1OSE/tW//LgWl5dUi0EiDDpmloMVedCxYyf07e9810Dx137tN7wWO9razaJSQBkE5PO65577dHzypO0p0R1CrOAswOMCfXDcYJtht7HRUf2/vL0HkOXndeV3X86vc/d0T07IAEECBEBCBAFFBomSSYkiFUlJG2yV7XXV2ivtylu72q2VXa6yXdbWeqWVtNq1JNKkKIoEMxhABBIgIpEGGGBy6pxfTq7fud/3ukmtCEowNMWpIWa6X7/3/3//7zv33HPPueHa66RFjkAMDW0v2bdaq2mnX35FoAOPUwq46N4gdozz6sqigDk/4x/8g3/gcxOQFhnTENzM5JSeof/0H//IVhbmxeS+4cYbbGtt1eqNbbXslQSZSghca/9jlmDQspnpCRXDOBLxvnlu5/bOSP+LFSJyHgE7WN8m8osJdfd6nEmDlKWzAGBnyWT7lyzYes3s6Zcu2BcffMZOX94UAO4Zqajsy8hknAEmWhuG7q+TQLA38Os//NmrJ8HNfPN/8X2PA410WO39Hoax48YQJBFhYBUCR7Z6nY68pOv1tlVK47ay0bBEpmoLq9v2xS9/3ZL5otjDRmPL0smB7d87adMjBfuJd9xjS5cv2sRIyerbyAxhwb1IBiBqvwrMsxIqJe9wQMVnY++SvIFBWKwVZbvmxAbfx/sHwLn9X1v/Hfc6QKJ04z0PewFLsBcpcbVDhLvLDwDPYB91C3UGO+hHM6wipDuQi4v0wwRlaQ4nIZAsKclgoMFV1i6YA5mnQkSwPiQ2m3MfHjcVpSZeZI2OjOuZp/h1ptgkc+R1Y/iJ5Eytpo1NTCqNj4E1yUQla+yrc+6RyUgcW2KYcXhAhskcCcN8fAYlzuL9gmSx0RrGGXMeil1WpyhrV5aWbXJqWtIUgsyQBirAp0dQirPp2Ev26jU7OFK2rHUtW/a+WCZd/rsFwG/cWxocObjP7nrLLVpwI+W0zU5XLZ1hetQPIoYrqNQ+99mv2refOmnLi1tWLo3bVdfcaMl8XjcOYIfeNE5commB3Zy/cllG9kQWHz1yWINVgDjAIBGNaFbRmbSl6WMj6Iv5xauX8oK2rPRc6Fap2DSYBOiAHUQr64wujge4TAAcacGhXYVFhi3GJaKHdVuv664FXaI6zRqDhHSZxBmzadDGUvXXYeNwlwCAMF9fGRuRpQ4HQo6YSUTpSVoqA1lJ8XV49sJio2lmwQBQJsYnrFhi8G/HwJ5/I2aYxYf8gAf06muuCg8dh6TGdMWgqgBgCKjdkVQErTRWcyvr63b06NV2/PjVurZyqBAjxMYEw8QirQmUwJLgNcugHoEFXI9Bt2VqcuDgga5QIQ5JDakBftm4eV1FIqcSAqAaMMJqLps2ModosdHO0oahQUdIRq8EAcPcC4Aw4R6azEcjBcs+wNKKQZaehgmRQHQSGTt5dl4a4JUNXEhKYu54VPBGlU3fa2SAf+p9P2dlmIStdUv2mlbNpqzX3LYE/o5p2jw+8lCtJHSYs3GsrW2peDt8+IhNT83pEIeZXlpdtdWNmopAEte6w1S5gX4Gxd/66orA2jVXHZe92aX5BQ0pOThE3won6Jo4QDMhK4BzySd6Jn0kUaxYzKDte+r5l+0b33rMi8xE344fP6b3uHdujzY/ZAsc1Gw4pMPRJkM6Q1QxWuBK2Q3gYUPZNNksAZQwzTyDAH3a5oApNnFACM8FnQl8Srmv/HeTzbjrxQ+DghvLy7a+sqihRwB8lg1Ugyf+NWycBV6DkJcAbn1gjScVuy/aZyRoeYtTbVvp/VtqeQPmpE9r+7Q3b9wHRGC3gudZOmPbTXSBZoN0QZZriVzRNrabVmt2xJJPlUpWzqatmGFldSydICUxafVO1zY6A6tbzk4trNrJiyvWTuQEgNnbPvvFL70axv2e//5Pfu1D7sktqQ1431uT+m+syIlprm9YKTOwfdOjdtXBKTt2YNrefOM10vwyuAer5RrEjPyVuY/S37Fv4dyiJmdKmkCuGwUODE0qV7BcYdwefPRxW15as2tvuNGuvv4mSxDW0DUrlCsq0LnXrJ0//MM/1D6JjRE+zRyKHGxxUAo5y2fuvVdJbXe97U6xogp+oYOGBCqZUhw9n+3OO+50yULWbO/+OWtILkTYCm3Wnryov/71r9v73vszskejkyA7O2KEJTtq2YmTL9kjj37L9szutauvu9YH7KrVMADknrwMQaIHRmqEI8qPv/tdQXee0/tnoLjPHtNu2V/8BeECR+2NN79JQ4Vcw3j9mFHBsQT3FF4HnS+fBymg5Dl0MDste/nkCTvx7DNq0xM60m6QfJbVcCMBQjz/AvTVivV7LckfIC3kJQvjT/u34GelgijoWDIMGbS07Ldi0wixQD+b8uHaUjErANdsdC2ZKVovPWoPP/GiffIL37RLKy1r9DPWGeA0gCyG5w8Gk2G4tNbQX/crspDfzxBc5rO/4R3S4NXvTi15rW/OM64lQ2buAOFuLCrCpVsf2NrKso2OTpr1M7ZZ71ovUbSzl5bsW088Y+v1poZVuZbZNNamXTs8N2nXHT9gkyMV67Vq3lGSF7afR1g3esfKfzbXOEoO/Rnz4pn7zHVt1LaGemX+neck6qBd9+pnrpLscAyhcxSYYgfR7EcA6h0LOX0bJFGp5PdYMjuwDMW/d7Li+4CMoGOFNAOASXHvM0JtaZtxFKFI5O8jSx8LF9aCrmsqKUcU1gTAVZ+j6z9DA4G+kvTz5dIQpRvBhQKArTkgFV1BQpLkAEwqCwDmV/ILOvCSEXnQDPecvQf8BaCXOwva6TAUyNmGwwz3UHtWry+ZCrISzg9YeQg3fR/zZq22zRbzsnxMl9Jy6qlW91gtVbI/feBbtt5L2Kfu+8r33Ftf8xDcG/dkBgf2z9o9P3CbXXt8vyHZ5HexmLRigalB2ErYxby9+NJ5O/HcWXv6yRdsa6Nls/uPWXVyzpJZtyqLPnyua2HD7irlaRkdSH1bARoMTTEw4aERPsChyjEsHN0YmFdAbxvgCptI5w7GKDUcVmNBA3gBn3g1sshlzM3DEJgrVVYBULMI+DmaiKTy63StjkUMLQA9oCaKXi0QaZdgVb2q3dzalgC9Ojpu+w7sFyDhge82OrLzohXngwlevQM6YFSwUTty5JA88+KUbBwggK1l0RJlDABHbwlbAavDoQJ7oEED2klcAwzT8fDFHu3KFXvl7HnFEBNTjOcvkZkaDmo3FNzQayMHqSvFbm1lybY216S7pNUMsMZ3NZ9NiXHgw6PPVQJcNq0Nhj1f+kxVrT4oxvfz7wAiWhmSEYRNjs+jMYew6fCeCd9w/aaDHcAzB2+S9g9+lUgRBID5nbWTZxfs/gees5X1nvWTJddy0lBBAhEY4Ncigfjgz7xfjhTd+pYlu03LJbq2Z7RoE5W87Zsat7fdcatCU2jrsymxsZw6e85eOvmyra7XbXLqoI1MzNhh0nlSaQGrbdxM0AAWkXSYjPm5frCmAIi11RWtfV7z1lvca1XMA90OHcApFRxcJ1gf2GKKHACJ+/VuOuNDyEjX7Mr8or6uXMELdp86G9i0se4ZvOFPht54HRKvAPLHDh9V96LVXNf7w+KG56BUqggMcwiwkVLowc7FCE2G5QAYxByjQ6+OjUrTKQDcbukwamxv2ICuCQOxOfS5TcPKFicQwDxAnwMSP260vzqU4Gk1pAPD7AlpXC/+zu3WerIelM9n1hktrlmBAk+WeO49ybALgI/iAL1us0dBm7CtzsBOX7hil1fW7cpSU2ssi7Qqm7SDUxO2d8+45bMD67cJXOnIhq+dyFgrXbRXLq/YyQtL8gxOZCgse69ZAvGbH/5F+QD7kI3sZDyQI7g4sAa6rW3DdXiinLMje8fs0Oy43X7zDe6eguQLB5qWM06AKLVWk27jFEFGnFhnLxKTzi6FLVOqZLVmWwb82L69+fY7be/BIzYxM2tr65s6eJFJRb/1+7/2Vf2ce+56m3xFKUB4rlV8sH6bTQ2fPf7oI/bhD31IwJAgC0AwLDVWX0tYTTKB3unY3ME5e9sP3i3ZG6/DECl7H0N6pLEBSpFcENThBXZB9mDZVFZMFEzZA998WD/7tttuU8CEIsNrW7qGvC/2Ywb5XnzhBXvrHXdInkNnBGuttob5E1bf3rJnn31WNobsp6R1ISOJg6CcJ4AXnr3PfObTcnjgTCChcHNjzdo4vbCexewmbbRclNyNTk4hn5a0CeCvIeBiVhKOwaAj5g8yp8P+HAaSkK0BdNTBoEpUge/EjuQKAWBJOkMXhTCenN9vuk2dfsYa/aI9+u1X7Atff1oAuN6DS3OLK4Horg8z9V8FAEeE8f1ogCce/DdOigWtKkN2kh4RjIXkI7CgrFdJJRRG4cUbHQ8+hxL0+mmr1fuWzlYkf5tfXLNOEqccl0EZ3cV+y6qFjE1W81bOYZ3Z1drgGsNgcl3AD3xWlwoguygKB+g5idHnzKMokrhg9a3N8PpOQEmuEQcBU3RQfXCS72fvBQA7Yx/i1Osexe6v7TIEeY+nXX4Uwa+z5JBeOwCY55TnAxmTsguCG4RjHgejvH8fUvchTq6tSIEgo0CS6ZIS3xNhqPU5Os4iNzsuBQN0Rh0zWMznKfC9Z06ITqdrnh0AO+kA+Hc5KXpgutYD6XuHTg8U8ejLYa8hCukih1kLZqzQEjPnRGeJLpMyHZA7YkmZ8whn4tO1NwGAO23bUyobDdF0Eccds1J52mrpiv3J3xUAvnkmNRipluyWm66yu+98k82MF2zQ2bJKNW2j1YKlcxlN+yVTBWu3krawsGEP3P8te/GFU9bq5mxy33EbnZqTX6zHBnrbgUpCi94GtrKybMtL6HsRZHsrdXtrU3ZnHVidwO5K+8phH1oXODPo4uFXl8OzztleOQ5QRWvYiuqHn6vyWQ74XHQkDTAOfhOh+WFN+FlM2SKbaFuDqr6Ulq6Ih1LaWPkG0tbwyVkYJqpMxOYsMtJZaBWPViuW4BACQGIZx0YQHCW2a9v28isnrdvp2tvffpcdO37UNrc2bQMLEVgvNiWE6om8AAe2bJhF06YAqNxw3XV2aP9+gQeuBwefHgL0df2urW9u2qnT52R6XyqX7bprrlH4QLO2ZZ1mTQlA6EiVZobcITkQo8tGDFMOs5vPJjWVKWl8bL+lHaSyHwM40e0CeCk+AONpBiNh7mjDhKEpDx3wpKFYBFE8KG8tbBr8G59ZDDAPG//doTptG/YXHax6kjl75cKSPfDgC7a6STBnUcM5AGAfCPFt+l/94d9eAvHL7/lRDaVgxD1ZztnMSM5uOnbISpmejRWyNjNeUUAHBQ5rbGFpWZ0CpmIf+OYTdvpyzRLZil119XU2OjllYwCIrZrVW/BcwTYnMNUwd+5MwIHVkGxgfXVDbVxAKZssAEGVtaQAAwHSWK2jz2XNUuxI91WrWbZAKt3AxidGpc2FIYbRR+/IQcpkNNPtgFq+DyDMkAcDPUePHbJOe9O2ttfd85KJ4AKR2aSNeerR5OSUNn10kbSYaSfyehwc6tQ0tgWgiWVGDtKub1ltc81yyb7CTQq8D1KtEqRL4WHrGvHIsEUdon9mD6mgSGYD55fvFw7GAQgCdoA/PD1pe4b5AbR9feneUtYeJLVxNvoJW6u1bXWzZctbdTt3Zdm22x3bag6k/VewRqNph2bH7PDeGbnHMAzHzyOhKZEt2lqzZ2fm1+yl81esRXgAALjbt0/d+9qS4H7zQz+vQ1tDLzw3gY1zbTKsDUiobel+x0bySTs6N2F7xov25hvZB6YtY4CCvvbLyHyL/QmDPEOGLbBdrCUdxN0BT4+l8qPWaPft5Omzdv8DD9rswaP2Qz/yTjt8/BpFQVvaGX8SuORnu75m//bf/lsFvnD/I6AAIPNcUNAz5Px7v/d/2z13vV1SCEDwpfMXrL5dEwFw9vRpu3j+grqIRKT+5Pt+UjZjtEtJXKsxXIMv+/qWPfLIIyIM3vven7Y773yLba5vaU0Xc1gxDSxfLtnps6fsT/7kT+yeH/4h6ZQjG871QBYHswbzDMDdWF2Ttpj3JA/WQVJaR3AVh+8DD95vLzz3vH34wx+SzAu3C9n6dZz5YmXe+5lP6xlF/tVtkEDoBRyDf8wJVEo5FXU4LVi/JQDMrAN7JAAZAIyGk/VFdy3eI3XI2B8TJv9ZziSKPLW2Ye9o/wEqtFQ4kXD7gBHsSq4lprA7sK1Gz7aaGXv6xUv21UdO2IXlmjW6ZMVB6PAMvT4AePT+f+VnXUjP5B1GAMw90fUOzzPPsIZz5cHLdQLo1fx8z+St3eUsyYvNrre4LmnZY7EncF3pGKX6bUv2CIYZWCGDA5ODz9p2Xc8NTCiDs9Hykfa/AHo4eyII9062s8GyY2PqIwxER6ZYWlswQq+rvS/KDwTYArFD/DYwQ52wkJbI3sT3soaQE0AkqM3fdYAtZ4dg2cbP5u9YY4DMWMAxTO2a3iCtC7IIin1hhlBo6Hsp2kLaIOSbihx8hjWcR4AwmSHIz5wNjiCc/w+7SzcJ61iZrem6+F4Le8z7rre8AOD9g800eBh01ak+A5+k6iZ1nfgariY/g72StcxALv+mFHE+Z9AXU7hzdmh4kQHcdsemCgWt73QpZ60BMosJ286M2p8++Jit9RN2732vsw3aTTPZAXq4/bNj9qP3vMVuOL7P0sm6VUr4/A2sVM7rwpChPWAms5ux5194xZ5+4nl79vlzlhvZZ9Ozh2wEwXYXoMkN4iGkMvdWCIc3Q1awo4pJTAxsa3NDqWdddGgI9kO1GJlcpZAo6cVfy1laYh+0lfgQ2KAnwAcjgeaGdQb4ZZOttzruLYjHrhb7QNUKhzCwD6eHdqdug2RPwxvVSlUTn7TnAd6AL7yEadnBCANWFgEUihmdtaNHDtlIHqsvBy/pIIRHC5vJp+30qVNqb775zbfJ1QJAs7gwr2sihUM/Zbl0xcF5t2fLq0t2+sI5O3PmrB0+sM/e9IY32PTEpCVoIzBZiQ4WdkCTp31bXl2zM+fO2/yVK3IrIGGNiFKGa9DZqNWccJsogC9+kwUCQcSipwSAYekkC+nB7ARPX21aPmioSf0M18x/q5UUwC4fwmWNGjEeHu4Odv2/9X418YuEAsN+jK69dd1vEQDQlstDCyY+VbDTF1fsoW+ckAY4AuA+7gAJH2Jg3fzrP3p1s/bIaHz3n3//J+82ZurueONx2zs5YgemqnZ8bsKssW79xqaNFLPyLYwbCg8ynQJ0oBcWN2x5O2UXF2tWo/LO5G3f4ausPDFpvWTONut126rj2wkT7CwCVn0UF7QjiWnFhgwvUdgrNILE39L2BeCy3pmijQcGMgj+Pm6yJLdRRfM8kIrFRspmWa7493BQMpjjuka3DtvarBs2ZGyKs3PTdvDAHj3PaLABuBwC+G0y4AAQ4XUqYoUT0kHK5YHEnpJ3JxgAXFtfsnatEXSrPkhJkGq5QEBL33q05imeFLWKywObK2yLqIZwOLpfr876YM0kHV0baz6XO2g4re0sCLoyWoNZ2Ptu1+otXEIGlsgUrI85fqtrG/WunTx30eZXt2xtu2nrta4VKiXrJdjY09ZtNq2U6Nv0aNlmJyoq7plIlo6w19ek8kq9a/PrNbuwsGJdQjRSWR3cn/7Ma7NB+80PfdAPJYpEdTJ8ME8bhPa1nmVgDhN9q+YGdvWBPTKLP7pvxo4fxiM6IcAOOyXAjtQBtjH8qVhlwkPMh3djMSF2ytKWKY7a4tqmZfMle+iRx8SOX33DzXb3D/+YlUbGbHO7Kfsp4uW579zz3/qt39JcAjZ86OCjvh2ACFjmHp048byG52675Va78YYbFD4BCMZb+PLFS0qv2ya8ITmwg8eO2OjouABCq9VV8YZlE6918uQrShMEPP3Gb/yGu4CYKT643qrZgPo6lbTf+Z3fUSv1J37iJ8QY8162t7ek92VAj337yccet7/8y7+0t9/1A3bLm96s9QTzHLt/MF9Ly4t24rlnFQ9+8MA+a5NMmESW0VS8OECNtY4kZHSkKt/SMVI+S0UHT9yvFPun+oCaicgBgAGp2leRelH4YdfmhA6AQkPWMF+hEwBIaKERhWBIA36dwKF1jdOFpu9hCrmneAAHGQXF6tp22zYaKXvh1JJ99dHn7dzCttW7WetpbZk0tN2uh4G8GgMcC7M/+MirDxgDgPULuSJMc+hiOCXiBUZkLqVBpc0fCjLY8EQSQNiycmlUhUlT3eWstXpc/4619bVhuBoyBta4VbfMAD/2vDVa2Ci6O0FkYiW7IO2UwIgQ367yIXQnXRMcZBi7lCBiaQNYj6C5XGF2grmfqvaj6MAQZSIk2vqgW3PYJdR1oHNBihzMqjowznq7KwPPrX9fsYBPs3dSfN/27AE0tawVnY273pcM+yP2CSBcnTK8/2X7GOzsOCbDmSujm9BhiuywvwcUm84Gx99IFXgfeIlL88ugYrMhadyQQUcaAWEH+kLrDHONp7gAMFKXcKYzD5Nm2JghwIF3OHoDP/exZlRR3pbdXZ9r2GjaFGYI4LkyOmuKgjGrZUfsIw8/ZeuD5OsPgK+fKQ2w5imkunbbzVfZHW+8xvbtqdr4aNa6nW0rlLI2MjpirQ4tMIIMqraxXrdTL5+zrzzwpF1c7FhlbI/aUpggd7osYNeCcoNqzYa0wLTEFheuSAOCpgoGq4BDQiJcjQLSAAAgAElEQVQpVwOAA0yvbrZahKHtBwAJTgi8XkyYoerCIog4WP5OoRYA3ybsoQQrOjjTmYLa1Wwo0qLQHkGHppYiustVtfGZji8XmTAF+O6kpbCoKuUR3USs2oj3w03h9ttutfFywfpdX7jZfEaVE4sGsAADd3nhsh5ChoGoKKcnp9S6pm2BA0VyEJhymIlE3+OPXzyhoI9De/fbLTe9QVZEKliRjYiWZiiDw7Cl9375/HlrNzF+dxP4cj5rI5Vi2DQ9HAAApjQ1rL+kPc1YDjY2eLLGCXr+PoPfJAyw5Auw1frh/nDptZA0AHIz2qj1AIR/l/KXPVy6M2/VYI3mPovOAiupj6owgWyko6S3Zr9j3VTBzl5as4e/+aKtbGCjgwtE0gDASCAiAP7tP3j1TfqvA8D/6KfvtsnRin3wvT9uo4W0lRNNy3a3bIQp1EHDUgxohSFEpDWsnwFuAImEza/VbaVm1kvm7dLCip25eMVeOrdg6WLJ9h292g4cvdrKIxO2VavZCqbtDMrl0gpFofIFnBLp6fZprjVk42HiHEaYNRS1ZgS+qHXY9cEKrj2FVb3RsWeee06uHDMzU7KrqtU3VWByz3DwYKNi8/LNNC1wQHttc2vdLlw6pwKUaOs3vvGNsn+SxKLZkZziyuXLYtr52WzSvO7WxpofKv2u7MqwaWJTRe5QxSca6QJtObSNSey8KMI4gEEt3g3ivXl7FC0k7gdswNF/1EMv+HsmoN2/0gtdnlsxHzIPG9hmo+bWXYm0dUhaavVsfmXDzlxetEtLW5IyNLoJG6Qyct1I59w9galltMqFVNJGijmbHqvo90iegr6t+7W8XrP1lgPhtUbbEoTqoLXrdOwzn3ttNmi/8WEHwPxyJiclFjgyweq64N066Fol3bPrDu+1grXEBu+bGbP9+0dtz8x4aHeiH4aBaoloEPRlAFbBGBxEnHJheFhdKbS+KUvnkUF0rYH29pHH7ZVzl+1nf+FDNjW7T/ZTiQyzHG6sD7BkqOzjH/t/9X7/8f/wj3T/kENQqOEgAfjgwP/d3/1daXavvfZau+vOH9BQ3MsnT8otYRSLse1NS2XpyrXtllverJTKfL5kaQFpP5T5eTDAf/ZnfyaLvdtvdeCKlA15CO1S9nt06w89/LCdOHHCfuVXfkUgGqCpw1zXwP1hH33kEfvWI99U5+PH3/kuDbw5YHOfWF7zxRPP28mXXhCoxE4TOdaRgwdsa3tDcjLWLgB8ZmpM9qCsf1w79CymGdZxxxv2VMAQsjKICbS9vD4FCmuaZ4gChc+Db6yK66D3ZY0DQFS00vUgtje6NYR17z8PaRl+8972TiVztlXr2mYrZS+eXbEvfeM5O3Nl02odrhWTHSFmvhv1sd9bAxzX5vcDgEe+9ts726vSofzZVaCEmYplzkCXYTgBErM3xYZbW1IZ/Mg5k9kLcR9AS6oENTStzAoA/JDYYRemwWXuHUvbnxvN7OQIhmAIPT90gQHAxY4FX0PXQudzsAqj2ImAkvfNvrLzXLozA/cDgMfeCKMZwaprn50t5TX93PSzkb/jfbjFmVv1eXEftMLh+9gWI5usgog1G+YdeM0IvKNHbxwAjgRhlFIKC6kj5gCYTjVf48OG/vxLG6zZgR0ZhpyVpBmOQN2lm9HvGMAKAJZlnAoaH67nWnF28x5zcp1KD7Xe3DNJT4MTBfsT7D/nZtQmSxUgrTvDyWi/k+poTVAkAYDRAKN7TpetkRu1jz70pOHV8ekvvs4uENfOjA/Qgw7amzY7UbTb3nDU3nTDUds7O2rpFIbJZuWRijZfgC3efZ1239bXavbNx07YA4+8ZK1O2iZnpm16Zs6SyYxYYAmg2x1peliUS0uL8nZk+I3KeHbPtE2OjlmWg0Cbkw3TTGKggwZcEFOT8hK8cT2NpWPdkDkusTnsZd7jitFl8rMJ2qhUR6zIkEcYbuOhwgaNtoH/wJ4tLcxL4zg2QjztpLxvcVjAdYLDhap+pFKVbzHRzTBqAJa33n677Zkc0zDI2sa6gKkWFQlWTKQTGNGoiVG5dP6iO0Mcu0qDSwyG1be3rZzDn8+sw0OYTSlKc2l5yU4897x1Wy274eprbP+ePWIPeb+0L2qthjbaTmvbGtsr0uLyCDCNy/AF7bdiHjAMk4BInhNR7oLamJGSeMvVNxWXMngrRA84DAXsusy40UiESX0l1MFsYOsDiMY02/V3Dmbi4Y7FiWvCosZRGinYdx3+/ppoudB/dpM9azCYmMrJB/jhb5ywZXyAu4BPJmV5AD16m299LRKIX3/P3TY3U7X3/+Q7bXa0YPlezbobCzZZTFg51bVBY1shH2geAWsb2w0rj4xadXRSmutuImel0Slb3tyyK8tb9uC3nrL5NbPiaMVmDx2z2QNHrFwZkx8rGi2GEJlop5wDEDqL5vouNkpN9vY9cQo/aIEM5AYNgLh3TkZHq37AkAFf7yjMpVGr2enTJyWt2b9/r8AqxRnsgm/EDF1GfVxa98or+5pdvHTBtje3FDOLwwvvY3VpSb6ebGwMohFfrMAZftdrYhcLbGj1proJ0jgnBpZLMWyasRT3iFY364UhVRU+ftzFTZ7NGmZPbFMAI8MuQTDkBwBr+ImoUaUzZlV48llghup9fBuS1uoBhrt2eXXDzl9ZsksrW7aBsxAmL6m05QtlMff8bLT7bOaSSjFZnU3baDEntr+IDr/tQTnbjbZtNIlpKhh/JLMZDXDxfj77+ddmg/ZPf/UX3e2C0kUDooH+DpPqmougOzboWinZsZuO7tN6TPeaNj6St7kD43bk+CHtAxxokS2XPIxBOJLCIsBWO5KgkagfzNh2rWXjE9OKomZA8OzlZXv828/b5Ox+e8Otb7GRiSnJQPq9hJUqTgJwzb7w+c/Z5z//efu1D39IziJ4WAMocJngoOWgxzbsS1/6kt7TP/3N35QW+PQrp+UEwbXDI56k0BMvvWBzs/vs+uuvt4NHjqrNz7/DCrPOAdbEMj/wwP3S8OLUQDRyu9t2a7d1pDtZ2bIBlH/u5z4g0oVfsvsrljzifnNdhMEjD39DXQ486N9y6x3uTz9/WbphQBC2hgwfbqwTX15UGxZpw0gVDSZrNSmA3WnXbXQEiz632kPGxToW6O4CnmGD0ThSjHi3BLmFBhFD95P3GDsb4BVpTt1AV+9f1lOA3wAk1KWk45bw7qes5UhdRffOdR+kNJSO5vfZk/P2lUdPyAat1mUwPABIxGMdwOWrM8B/EwCc/8I/G8oL1N3r+LAqMj2uSQSlkQVW1yMMRosMyuCgsC2HJg1FIesJwRAAMQbMAR1cHtLa0ji/AEKEJ7oeUhGGAuPQm54BDa4nHbRGO1b8iBlgG9CFg9zx14lsrut3XQoQJQHcPxUkIYEtArd4lnXbPhDq+mFPluMXP5v381d0wCHZDdaeYi3+TL4nvk/eQwTULj0I15TkR68RhxIIyQlCEpzWYxgaRjse7ex2Szvkhy6JhpN6DKppHwr659ih0DVPJiUt4fMzCO3yDC9m4vWli66u/ADdtWvadQ0CSJYNLZ8NnCHALGo6AOSBR2Jzb9MpdeXGs3lLMX9UYoAT94kxa2ZH7aMPP2arfbNPfeF1lkBcu3duIC1ot27FdNduvma/3fbGq+zA3IiNjiB/6IjJKpcrPmGYyFizRXWRtrPnVu2+r3/bTp2ZVxU3u/eAYi1JDoq6W6oJjKhJplpdWbYO+g/r2UilYmPliuWTKWvUGhJQM3WIhIHpRIpLhNVIDiSiFxh2FlFVjFov0PYu9uaghHl0LRubVUdM19j4uBKmBOtITWGqVwsY5j6jrPvFxQVpbWemASJ7lEQEQMRqisUjR4liXhY3DBdxOOAlOT2O9+mGWrVq84cIY2pKGDss01JM4p86bSdffsUmRseUNz8zs0epQMk+InazRDZjjW7L2qrWunbmlVO2cOWSpbumlDi0T9IODXrWYKNBWTOoWy7RsNFKQZ8PrRoTuQyuAT5oTSFj4P3LliyTtBwSCHkP8lS6rECAJHj37q7YYW4FdjXcFqpkySI88AKtFdt3ZC0lUtE98sAKNmu+Tnpg2i4wwtrwXSuMR6c0vqme1dEzJbN2bn7DvvHNF21pDRG9+wCjARwYtmX+2q9FAvH33nO3FTJm1x87YLdee9j2VLM2nu1YNdmxXKJjida2zU6PixmlJZUrVazTx/qC+18Q09nodOzS4oaYYMITlrfadubyij338jlrdJN24PDV8s4eGx0XCGYtYX7PpsLmik6ejYvNslwsaXOBZZX9U7Fg+/bOioGC1QdkVDTYBqME+MvbOiBGzEJbMqIrVy4piZFkODZAXmdpfkluFejZ19bW5UWNKTzPE6CBr0GnWdvalE7xwL45DU8qCEUtXhITuQY1G/QYlivYaKlovc1tK6HBT3lSE+wZEgekHhzommsL+n0VdhjLa3NMSMZjXSbpXZ/n6X5BJrPL/F33POip1T5Uyy5hHeyRkhk7u7hsZy/Mi5FfrZsYW3rU+cqY9KzIVdAI0yKUP6cmpd2eD5YDIJwl8AOdMmtSiWxptY5b/aQlcmVrwOAouAUdX9vu/exri0L+zV/7ZRVBToAEuZCeCwcHOSzfmts2igOLtezag9M2mU9aulOzQjFl+fGSXfuG6210ZMSZcczqZV3kg79IwCLrJuAgxxsOLvfPHnDiALqzOWmB24msLa7V7CsPPWJvfstddvOb34JJqpWKVVvf3BjaRrH+7v30p+T7y/DZnr1zKuinpvfoACUtja+577777OUXX7Jf/MVfskIubxtra7Y4vyBgOzU1qbWysrYsu73xyWn7oR/6Ef0MHGGQJyADUns4X7A/+MP/oGtCSMvVx45rDeIABBiVZVUuJ8eHCxfPiS3GrYHXYvCOInO06lacz377GXvmmWesvrll+2ZmdT1a+K8SLILmt5ix2ZkZ21xftsmJUQ3i0JofH6vqusH8ck03NldtcpKiwLXq/I7ON2LLM84+RokILWCkDbKTCvsj/xZnV7yj5oNT7ImQAOwNMXBBoEgDTARZUDAlBRjQYrK3c27QjXXTvLJ965kz9tCTJ+2Vi+u22ZEdgZ5Fhpp7dGP+fwbAI1/710PGU892x+3Boi0aUiXJIIZdQQdwcSaEBGJa36wTJb11uE6A26bALQBNZw66F9Lb6JXiPRv2BCWDkkwbmF8V1hmPMY5ANLKfXEutMz3/sJ7uLOXn0M4v9ThlaQmAd+sxznjui0C2ZILcL6xMfeiUZ4y/45zlHrIuoiWay0Bws3J3hig/0BqvlHXvg/JiCKDj4BtEVlxnQ5lCGCLU2gsJcUN5XADxkXF3cOpDti498TUmz1+6QR201jH1jq/x4eMIrJkZ8c/tnUdpzunAI7egOxG6FNzHeJ29Y+hkAddQbDGSimBlSSdNrHmvb5vNunyC6bChAZ6UnrhrmTKe65gvTFozWxUAXu8n7JNfeJ1dIG48cGjAIgQAFNMdu+nq/fam6w/b1BgRuiOWy8IGDlT9cwE5X0D1mWzB1je69sjjL9s3H/m2rW/WbWp6r1VHJuWPi2JEOhVS3DpYeK3bwsK8hsEAqLAZpXyeURNpxxjAkO1GALvSSWG7AdvJIoKlRLuaL0gbnMEXMZmzbI7ceyaj2YRUXku/tU7aVQXZwYQG1qTX0uZF+50gDSQSeesNkrYwP2+LCws2OTWugbJqpSJbKgE5RKP6hb1Q0zZhyOpsygjJeT9FsXcwzYDeXr9n6DWLpZKlYJrN7PyZ87LWqdfqNje3144dPWaz02NKesLzMFeiPVm3VM6TZVYWF+3yuXO2sbxi02Njwyl5Pjt2K+TF59JdyyUblk64NRKTmQoUKKJTiy1S1zPLeoxLwxMsCUTajcKViDbQNeeXtEAA6FDNiaETuPE2S2Ts+JP3QifPHxC3auO1qLZlwwaDMYzM5IGPwNgPfdd5mvWTA6sziZss2PmFTXv4kRO2uAbIL2gowpkSNh81x+1f/P6rm7V/x+626z/+21/4aQ0G9htdu+f2o3ZkvGjX7x+3kUzXRrIDy9OKRnNMrCux2M2u1djwiqUwONG2sTEM3Ht2ZXHVesmSbXfM6u2UPfXCaflZXpjfsHy1Yj/4I++wyek5PQek8vlQBJZuDhK1EcMa4PahzaRj5y+ctfHRMTmH8Pd8HRaCyBhIrFpa2ZZek47FyGhFGxtM7cXLFzS4hzYdvea5M+fFhLA2aTHSbmTwDXAJiKAYwlaPIu+Zbz+piGM04XxumFxYr1aTYYq+FfP4OWeM/koVH23pm5At+KR5Lo1lnuvGo5RGDImGU7vShLEe2bDRBuNhq+E2QJr8vv16MJGcSRc03MZFYkwEJp1uEi40sL9nVjbt1OUFu7LUkDRukEkJADdo8bFW0jzPHERoAvH3TAebsGA4T+HMQcU+kBhYXm1mPgtuIylrYZ0GW074jnTvrq395Gsdgvv7HxpqJuMh7Y+LHxY8K9Zu2nQlb7l+w47vGbexfMJS7W0FJGRGi3bTLW/QPVYKFDq7LoyXywd4DR0+WCvFqfygRaR9nEtldN8JB8mPjBok0PJ2yz79+fusOj5r97zj3TY1s9cqo2MaJoqsHXsGhdJffPzP7W13v92uvvpqAVEOOe4tDg2sM+Q8sLekouEnTcfs0qVLcgtBo8t9uPqa40pa4+vf856fcmu8QkH69Bgfzmf42Ec+amfOnBIDDOjG4QZWKfq18sxgI/V//Z//h3zQScY8uH+vhu/wKl9eXBBLDWg+efKkba+vWZpCZ9CXB7qkXemBTYyOuFyLGOpy0RbmL9nxowdtaWlBKZAAbzTBDG1TeqLtdWCGhzW+8r63R59X1rT0vLBmnHntnWAE3rta2Gp++boSOO4QfMFgI8/6TuqYz0kE7WzfZCsFc1YpFbTfNlpYaJWsm6zaw0+ctG9++5S9dHHFttu4oewAYBhggbIB0/8sZjETf+XPyIh+Py4Q09/434YspvSqWIrGoa5dDky7zwqXCbgbUAapTa3mTijYc3F2JGEYfQBRVlySUQ74J80ncKSge2fvrLe3BYDZT+PAGN8HaI2s5rCzFIbh2Mdku82gMHtw0C1HwkfPYt/PJZhPACD3UyExWSwGsfb0+++uKzxzDoChh6KcILLBDjoprJ1p3Q0yiUiV9EIyMO+88n6jXpgMA17Pz1W6q5AEDlJd7uBg8jsB8A7xEMG2xyv7vhC1xXQY2Nq4xj4LtdP9RRbKWuHeQFiWCmXJP1zi6BI2zYINPHBH4Jo8ljC7FYcCo1Umay3uI+oCisTpWw0fZnpgAP12x8bQE+PHX0wbyuhUumqd/Kh97OHHbWNg9hevuwRidu+A4ZVUv2n5RMvedONhu/bInGWSTZubGbODB+asSyVJ63BqTG36UqXo4LSftUuX1u3Jp162p59+0ZrNpM3sOWyj43sEXvDhl+XGoGsLy4vaKLH8YoEwbYksgGhdLh6YIDKNAFpNN6L3kwwBi42GDvPRkVExqJI1qK1AAh16VNe8AO5g3OYvXZb91PT0lB07fEjxtHgNM8SFmwSpPIVsSc8GyWyETMzO7pFEAbb7ygLtMux68AdOayAMr1+0d2g0YeLOnbuk6pyD4diR45JpEKlLq0VG9VnX05FGxGdHu4brAwNQ111z1MbLWQENQgew7Gl3iJv2zHiGifBTzaYYWOM9AzS4LrQqFCNiyQQWO94GdZbBvyaGfbidcJj05EAPJtp6jBIw4sgnaCnxoHqVCJLldfR/YMuCKbgL2IPFClUm+tyYYiOGl38P8bWaEsb7NyXA45IL34CEeplSTuPPyV6ctlY/LTB59uKKPfLUSVvZbFunS8IPA5P+9U6f9e23/+hvrwH+hfe9X3ZdqR7Tp2ZXTebtPT9ws5W665ZPOztK3DGK0yLXlR9PGydFXCduHPhC9rUpAtYY5tnYYFAOAFawzfbAXnjlop2+smynLm9aaXLSjt3wRrv+5jdLxnPl7DlZli0uztvE+Lhtrq2q2JJ7c7C2yhUKGr4hantscsKuv+EmrWsO+ARBD2HCOJFK2MLyklrWFKbc/8XlJW3alUpV2mIxwutbAn1qTckrM6Pirra5qcMHHXy7vm3p1MBa9S0l0lEs+uT6QFIaOYEEY326kZggcSBlzG19KHQcEPtwCPpHFUHoJCGA1SFDHpESKJL3KoEooSCAqeaQZ4i1CduL6jKTt3o3YVeW1+3Mhct2ZWXDVhpdhVtI7waDQI4c4Feo0hMRJRFQPGpwZtk1VCKwSWdDw64cXt5eRp7DPiPbILUM+3odkXXWt0+8Rg0wDLAOAXw8KTyYM8hkhmBJrE2nKR/gvHXs2n3TVk31LA0Ayyat3Wvb4aOHBBoPHT1omQJDQ01d29gG9hrdGR11S9xGQP+f9rnM/jkQuwNL5YrW6ibs+ZfP2JPPvGTdRMY+/A9/3TK5kqQ/3CtICTSrWOl9+t7P2RNPf9vuvvsue/s9d6uNDRkAAFnfIJjCD08G5w4fPmo/+Pa7pSnHCqnBeizn1UUE/AKoIQTQoKN3JFJ7x286I5D6+c99UUNxzE380i/9EiPtcuLB/g+Wlm7T+sqyffm+L+rPq44fUxsVqzLNNVBQd3sqEhERjJXzlui5FKZU8rQu2tHqqvXdipDCnzWpv/eutqdaagCDIU9P3BLoCaAlAphIDvAMS5sZ9sn4dcgW4j2Pjiixc8bWyD1zVjgAIVlzhcodIijtRAPXi6ev1mDAO2XtZMkeefoVe+TZM/Ku7qbK1uz6fg94wjlBaYh0sZSu6MOyDHKJgVYHgohtR+S//9FXD8LIf/Gfq5MlzX4+b2sr67JKpDOgoTdZlDX17NOZBMyz7yNf4O9ZX1qqQTrBM+gtfQ/LwHNWzgIh/CYdgNpQOsA9CxpjZ8vdM5z7Iua040yk2NmhNSohWlhy+bPHfYudmFjUuG2rpw+yHlnbrFfeBx02uoKsYfaeqL2NjG9cB858enc5vp9Y5MY/9TxSPGaiW4Zfe4bs0d9GPbMANKE5dLeDBZJePxOT/lwHHVlhrkl8P7uH7tgjI5OsgkXe+u5RHK+F3n8gJvjMkj2itw5Wds54u+0k38affIaob9brhJ8TO1MxFyAWV0gspFGmWwAhwj6Eb/gAa7uUkv9EPOTK1imN2icffMo2umYff72jkK+fnVV4aKbXtEKma7fccNSuOjhjvda6jY+UbG7PmI2NjmjTzWAdlElaocqwClVOyloNs4sXVu2BB560k6/MW6EwaWMT+6xQHpGWB8lDIp2wrfq2psqRHMAyrK9vKU6YTZm2Fhsff7rjgGgybdqAYdgxAKJHGCbEQlSqVcvk0dBiqxUsThIwnugsvT1MQhC3hnjMudkZWYCpLUKlycHZJoaUXPm2La+sWi6fk8UZDwFtOSolKlPAHJskN5BKXe9la8tOnSNj/pJcJG668QabGJ8SYBDdrwMCBq6moQdAyIWLnszG685NT1iedg5xxGjJeh1t7Mgo0WSjT2NQTRPG+E5mACZpgRPAOP7MbLjo62QLF0Cw6y+9ahzqk8JDr43aRQg+xLFrM2CB+4PmE8tx8x6K7AODGTcPVZCwKUr78g1VLFSYNkWS4QNvkenylp/S+rC3SXth08WjMlWydGHMzl5cs4e+9Yxdml+3ZKZgPSKYQoQ0lTYA+J//wZ+Ek+Fv/scH3vdz0ktj5TKVH9jxEbN3v+VGK3fXrJhJWLFMAExSUbnWqykxbGRsVDG5S2urNjLC0CMFCiEgZtVCRa2ieq1lixu4Q5jakOeWN+2hp07YlQ2zdLVot9z5drvu+pusXWtZbWtb95p1xWs4ECZikp81IQBLGxrbMZ6Nqelpm5nba+MjVWuubtg2kptOW9P0AGRSenCrAMDBFL/wwgvanDDx52Di/zdqTR042LFxBDKEQhtYyVKthsAXhZR1WwqzkOeyPJ6dYaRolGFBgsErRtL4D4fBGax2OFCHVmYdSY1wD5F/tNqxLmRj8LFea2rtOXuDkTqPYkKWZQywWb5kvXTOlrdaKiTOXlq01c1t2ZIRlgJIju0+WqY69MIEtPxUwy8dOMFlgncsNqLnIQSS/fjKGq5zHThBHzg8bMNB+YnXqAH+nz78C65jBJzj0ymmw/XQil/NZ6TXrGTSlku07Lp9sxqGy7ZpFSf0PVPT41auVm1237SNT45ZlwhxUgzxRw3MJJdZn6PjDNoAIKHBIgC3szYcXnTvcMe4uLBip87P2/3feNz+m//+H9uR49fZxhbFUFa+5CRm4bN68pVz9uWv3a8i/nf+138jDaeG7tIJ7ZX8Wllbs098/ON2+uxZ+7Efe6fCJpA3wFbjCELCIvcccPGf//iP5TBx5513avARCUdsOQPyzp+9YI8//rh+3rvf/W7bMzunDsbK0qLIhW6jYefOnLLVpQVJxQp4mue4hk3JNfJ0HZJmo9UR6dOr+bSCfwCfuYJbT8mXGaDY71ih7E4qrq7zyHYHtQ6U2NMUUBAkEDtJYU4IRO0lhV90bfGD31FG1AzvZvEcQOzY/8U16cvX17H23uRAoItERIplBSe0EIVlrZuu2GPPnrEvP/qMvQwATjoAlvczxA1sKjKDvhMWw59BgTQ8E0if8+fh+wHA0QWCvV6hJbXGUPfK/sMviic+eza249F9Bn9deX4HkBhb6MPrJ7mSt9MjAB6u7UC2qGu0m8ENBW50+SAGK8qBdNZnsuHcdmtANOV+b6Nz0Y7rQmSQYYBZl+zF/KIQkw0l3ZaEs6qR+Yw/K36GGEwx3EN2dXokd0q7XIPz0/W3fu1l4yacgUuES6/iWau9DKekXk+d5vjznSX2ggd2dShh3MU6s7fG96g9MADgeP8jEw15EBPntHJFWEHxukvEsMsEq93zeS1f48GFIsi5hoN5wSt4iBfCfeCZUsBY8Ctmz82m6M7klNaYKpGp9psAACAASURBVFasUxq3v3zgSdvsmn309QbAN8zNDfBGzfZbVsz27E3XH7Gj+6essblgxVzSZqfG7djxw5YvFaze2rbKeNXylYINqLT7UOnE7g3sscdO2MPfeNrOn1+38akDduDQcRsw9APLmKFyQkeCGX/bNja2bHFxyRaXl3V4Y1ZOG0zDKqrOvbIbCuhDy40hB4ApVfzBQwetWh0feu6xCGj3s7GJ5Ukl5Qu5ub4mwHzsyCGBbAApAFmsFVWiggkYhNmy7a1a2ABhlno2s2ePNk3dRIYt8IgM7RcW1srmpj3z7LMK+sDq7JrjV9vM1KRAlHROBbcSoY3KAqJ1zWdYXlmxTqtuo6W0FfJJ6aEA7rwXwIen4CAhGOhPho6YPJYtWcpBvvxRoyZNixdGyR00YjiFFxNh45O3zs7mETcWQGigWYfgwC3PvgtMhJ/lDzahGFiqYRPnDwhcA0EcAkJinT3haHgQoJcQQyV1kpVKI9buDqzZ5XNkrJ8q2/krK/boEy/oYM7kKnJgUOtMNmq+af3Wf/jjvznyDd/xs+/9gLti9Ls2lu7ZkXLP3nnHtVbubAgAc09hvcarRcul+9apY5qetHR13NJ5NMk4j+AkDshzKySseWAsGKICBOdK47Zcb9vzpy/YlZWanV9csVSpavsOHLO33vlDtl3zjY5hSsJfpCNMpaX/XVhe1rARRZ+noA00HU8r6qpjxy07IN3PozsvXrks8EHRWG81VHRpeCG0xPFpBbjCtLkuc8WWrlzRe1cSkcIDsBhqiD0jZUrFFb1CpBBYmTHtTnGlgpTYaAfFAgVseHIy8IEImFjeg1pmwQucYs6p/4F06TJQ77vvKWsGn+42zA2BDv2kdRJZ22x1bWFj2y4sb9jlpXVb3m5YF+uhXEF6bNi1IfMW1qhswHYN2uj9BRaXdxA1lQDgCEL0GkGDrHcZp9l51oPFU1xof/4aNcD/44d+XvdYtm9h8BTvbAHSAIDRawKA88n2dwDgPOnRzZZstqqjozY+NaJUtepEVcyw5CROVXtbmcdPZL/7O+u6wKljeRg+I8meiXTOau2BrdVb9pUHH7WpuUN221vebmNTM2rxigUmdYvo2kbbHn/sSWlvf/wnf9yuu/5adRL8IHd2cnxywp575ln7yte+auvrm3bXXXfZtddcr70fAM+gmYY7BwP7xMf/XP//TW+4WQlwkmGh0R6YirYaQ6ZXrogFhhx4w803CoScP3NaeyCdvUvnz1m5VLDtzXUNNuK5jdc5cdpo0nlfyMHQs7sdobsGMAchAKSiwCf8IWgEDuN1DBZOXANpqHdFc/P1+fAaceLfiRG379qt9xxKyfQ8hRAUAVtnw/gVwUlca3qdrrfH9d6SAyuWywLAnD90cgDA7UHGOqmyPf7cWfva48/bK5dWhwCY1wdA0UHUfi0fi52fH3/Wd2bDDez3P/rq3bWZB35bn4XnPQ6fuctCXtcX0EgRQNEZiRRvLMaY+IYXg8EyLbKmQ9mNOdjScxuuUfzv+FxLrxoK2fg8x8FiHTO7n+XgVxxZYnCL7msY+opAMF5v9lRJIFJZMcDcHz5XlEV0kYiFgTvJXYY2dz40FmVg/jPc/mt3xwCHHGdJQxJqsEdDe+vAHjYcvOD7XPyNxJO/rzfdZUIdHZjvwNIiudFeEP2NA7COoF6dIYbRcDYKa4s/NW8lbTGDnCRCuktG7O7GYkPFA9IOdQ847b/Tng05hN9L72xFCYZUl5Bywded556Hj9cSGcFZkepbpUiUfcvSpaq1i2P2qQefsI2O2Ufuu/97nvevOQnuxr17B2y+GWtbKd21N1x70I4fmLHG5qLlkj0bH63Y8eNHbGSsap1+2zKFjBVHSrpYisDD862XscWlhj3yreftvvu+aclM1a6/6TbL4nIQdLwsPHS90PzErq6urtvi0oot4TWaSKi9w+9oYcLDwxbAAtNGkEiIAWYIDUaYjXJ6asby6G414OJTlZGJApgpPrlFFGVV2khaubDQ2wQQYDqdo0HWU1gAk6Xra+vy111aXlGVw+aM6XvU3NAqQoKgOW5Y3kHPLl66JFN44myZOL726qutVMj5tDF6IYYQej03gG57ZDQSilZzy0YrGSsXslYs5t0fF3G8rHaIMgaACOeG/x98eaUl8zAKXVsYnhg4oaeZA98LgPj3WpBCCTuRjJAAWDxFMOEPK4psqkQ2oJ02kW6AqlDflFn6aR5cmPfhYKIzfRw8ctCgUMDerOttGjGB6hrwG7AJoCxYOlO0Zi9ptWZfbN+zL5yy5Y0tGaSjnxUAFufo7+ef/+F//p4PxPf6xwiAkUCMptp2pNKzd91xg5Xa6wpzwGeXB7SYSyh3vowOk/ZPrirblnpjU0ACQ3yKEAbVYFLTibTlGf4kNSiZtnpnIEDXTWLttmAvvHzKrixvWqowbdP7DtqB/YfEkLHmXnn5tPTRbIr4AvuUPRZBXnSpnZjJaO0DmIlG5msJQNEgW31bbJoP2aQks1HKUCjUcHy4cO689IPy1Ow2h8NrANR+p6njEecQUvIA9mJ/JRVyD1+qdNYlfqgUAD1qAJgl1gr2RYok5jVKYZrZ5QNaH2E9SudK6lowX+8T4tDtWatniiNvDZJ2cXFNUofzy+u2XjNrARiZaufAlE7SAUNsQ4PGnaELgO+7irY4iMMEtsBImNqOh+1fYYBjR+S7APDHX6MP8D/5lV8cAmC5mfiGNgTAWDhyX8qELaQ6AsCjmb6lWg0x8kii5MqSS1tltGjTe6bsujfc4EOKSTzIHUypW8/zCfDFUigcoMTxUniq0xQyZKXnS2atSxhPs29/8rG/tEPHr7V3vee9Njo2oWEfsZtZEqFcw42X+Re+8Hm7/a23q8MAEIT14+/ZtyEnuM5/+qcfsY2tTfv5D/6Czc7NWa3ZFMFBQAUuNGurq3JpgOFlmPgd7/xRrVn2PO4t/85e9NILJ+yVl19SkUYcuphUWHwd5O63O45LSrstBomQCnTAPKMUXiq4rKcBYRg0PSPMWciike5GXtdPoDVIZvgHN6rZRR70CBOKHtZ8nxd60WIrnk+SFwRG2IevHBhr4Dl8P/8NKOK9qAAKVl38e5zoj+tVAJD/ZWALCYNI2TZxwW1cUTLWGOTtiefP2UPfPikGuJeqBAkERYfHkPvem5UccTfw0ecLMo/4998PAJ788m8J2BIv7dJFkv22rFKoSKesITLS3EKAA89gBEUeo8vZ5iAqygTi88h7Jf0yXs/df691HXSwKlyCMwFfE68le2WniTduCJjhXoZnIgJJT1/jHHdmePfPioBWDCtuVi1/BiApeK/83K361hDk6t6GM5Rziq+JRd4OeHUGNv7Gs5/PqbWnDpMTPDDADvq9KJNz0i5/fQCwP7v+c74bAFM0eUHizzhkTrzGzrT7NSEILLLT/LfkEPFch0kOdoIqCMPP19cx5EaBzV4r27XvYs6Dphmpkt5/TDIMABgNcFzjUA+8ljAkeQvo8AsZa3TalimPBAb48b9bAJxNdCyXbNn1x/fatYfnbNDasmyiq8NwZpoBmxmb2jNlm40tq45W1DZK57NKJcNrtz8o2pnTS/bpe++3l16+aLN7j9mevQetWAI44+oANaGZazHB6Hk3Njbt0pV5W1tfky3Kvn37bWpyUpuuWkQh+zpWVXHTYcNlseMzOTk+IdDGlUTiMKwaQ6QySVxsuoBrATweGFWg6FABdW67lC8UNXADe3Hm7DlbWlqxudm9duTIURsbm3AheWzfhGG9br8tJvzixQt25vQpK2aydvDAfhutlJToBuhlwBBmAFALIOcgKpbyVq3kLZ9mM2DTDMASzQ+MLw+oWF/f8LWZK2UubRnptbyNQKtLCzUwWAKxSthyT/WoM+Tf4wPI90o3xTSuvBt9o48SCvcV9YfEgfTOxGjchDTJj7Sl7w9pTIGTOwXsccZNstFccQ89BY50ryD47yONyRvPfK3RtvmVdVtaWbe1jYYtraFB4t8dartujUPdv/df/Me/PQD+4E9/QIcCrf7RVNeOVQf2njtvskJzzdIDD05hY8HbNp3oWilrYrasMKqgCzoPyBcAl4BF3hkDYwBEHnA2f6KRcUBRiEIXcVHKVtbW7dTFZbvvG6/YIJuxSnXU7nzbPTY5NW0rG0RDiryzTg9mvKS1jbZy3+yciiWAL/ZAp8+ds2KpokE8CrO6GDrXhKHnBpDDVtH63VAEc13rDT08qYLpfls+vh7MkZNLiNxOSArMeMQ130+xwXpATx9ZDQIESvjpsolix0RLDtIMo3skOejFMTuX/hLOScIDBY9QIMgCiCIooQ69rgsK9I16yxZWN22l1rQnnjtvdcAW1wL2KkkUOwDb73080CPLNmRzKajo5sD0hcGy3Qcm68j/3qf1vxsAx+cnMk3x8IqE4GvVAP/Gr/6Sd6XoyKDkCU32yFLLw7zTEACGAb7hwF4bSfcsib932kN7KLybtPgrRcuXcnb3j9ytYCEAHN6z8ZcOVQ3huB+wwF7CLZvYf6Lzi8KBAEb8zpTtj//sz+UM8cM/9hN286232tj4tK4VRAUgl9dlTfy7f/fvtA+9613vsupIedgeduuotAYxH3vsMfvYJ/7cfuonfspm9+6zqZk9dunKFWPAh4KqWq7Y+bNn7eknn5Qk7P3ve6+Nj43Y8sK8QjSIDwesI2EjclihfZ2GzgZIBIAu9oB4ys/OTMtruFTIKKiCZ1MuOCFdkesiXaW0vhk9p06YeLuZ7cWBhgOseFBHizLZKuO5nN5pJfN1ceiH1+e5cdDi+7jYtKDx9n3UXzsCEhX0skR03evulrq3sYP/dRiY88javjzz600GhClcclbv5wSAv/ros2KA+2lAKEVjSgA4sv6cEwzBffe69rNjxxbs9z/66iFD+775Ow7AiM3VAF/Ku7IF5oIIPsD9xWUYfGbOGSzFZBPa7lhB3aQdEBbZ0d1M5ZD9Dp2c3c87+0vUpMbBN/03RTQeybtAmz7f7iAJjA17zpTu3gcciAbNfIiS1nsPEcgUM5FMouvif7/DYsfzVXHtBY/8jQ4vu0God2X8fI0AVl/XN6sHADzsSgzBr98fCrhYvLIe0mmPiNe+h0Sh5/MAkdGNP9+dKHyQzbGRfy726yjjUOHR2dFRy7c/Dt0FYM/P4V7CjLO1IM8T0I7a6xCEEm3buN9+H4NEIpCYngSfkK2lCheGwfttK+ZSAsD5kXEB4L9TBpjNt5DuW8YadvXhPXbj8f2W7rcEgLst9DAZm53bY8evOmprWxtWqhCRnNZG3OwTn8kGWZQrxGNPvGSf//yDtrbesCPHrrfp2X3y82SngSXiwmkYo+OLkQjgU6dOW6vZsj2ze+zAfqQNVbczq9dd8B5AWfTKY+GDGCYnJmxqYlIDbYjwnQV2ayB+oS2r1batUW/Ifxj2dWJyQkAbz8dOp2aJdLDpJi5TLFPSzl24aC+9BKvbFAvMb22i7fAAySKMpB7cMJK2tb5uF86ftdWVFUuLCct59DCyBMkAFJQbWLWMJosBUPks0N0rXj1gIYSAQQ4xqYo4JAoYyUFSgBiJhx4wYVeAhTMJ2mgByaRbhWo/bi5iyYbRiv6z2FJZ0FHvxgOlOmLYmkInvNOqi5sSDw2HDLGt+kya7uXeoi/sONPABuyRV5ZATywbt6RScoioZohja3tg80tbtrC0ZJcWFm27jjaRYZSs5YplG2B4jkVL2MAAwPz6l3/8/wwP+7/p//ngz7xf17jfbtloum1XjSZ9CK65rsjN9U0GyCo2VilKm93cWlaVWhqfswwa9XRGvthMlMOq8f/xXWb3QVZAocUaU6GVzNrq+qZVR0YFjNfqfVtu5+zc/LqdPnfBTp66YJlCyW5/6902tWe/jU/tsRdefFmHCto67hm56a1mQ6yWKv9kUiwxjMulC+ftlltuscnxMQGFPteelB0YikbLVleWxLagXcT2DJOHaiGpoUsOCQAvIxEUMxr+oUODiDS01NiIYW1j4cS9yCbdGqdLMTfAk5NhNGepdPiFIUi8O5FfpAY4rwws2WOQJ2nzmxuWLZet20/Y6lbdFte27Pz8ol1YbNo2LmnIkGGtUjkbpHNi1CkKWFOy1VMjNxwIu9ukYdoaABxbygLMAexGPRugZ/fBpxjvMAAUn48IZHQoBq3kawXAMMAqBkKyl2BHYGfZ3cRKttmDAXudIQBONGqWB/z1PHkNX/HKSNmSmYG9/QffLmvGJHKrtkc66zMPfZaVI+6WSxQrpC6yR3jprCvJsCHRua1Bzl6+MG+f+9LXbc+BI3b3j/yYXXfDzTq8ADfsx9sbm9pX7733XnvppROKI8alodVuCGQgUZDTRyYjZhQNL1K3/fsP2E03v8kuXbkshxMs/0arVflOv/ziCbv/a1+x6YlxDSgz4NZu1NUxU5cllbYJUg+7NRVpvk+a1qsS8ZSGCOub07OHZaBStgbetsadhgKN/UlSE3VJYgePmHfa1kE+E9IrtWeGNeHAwwMwVDfvSjmL+lXNqSgUI+zLAQRH9lft5TDFPwTJYb3GCf2o3dxhPHcTFn19BuRIrCGY+WSqKAC83cvYEy+ct6888swQALepSlNpgXYkEIq93QWAeQ/qQkRqdBdw/34A8NjX/418xFkTdFToXDKIyGeJ4QlcN+35CvVw316YTVjsbs2L9Ch9iGA0AmBsVHczlLtBVjzHIlMen3UBUIbcFNLgji/xTASQxT2M1+KMicxqfO2hPEJD9HnvKkVnlRDoFAGyYqwZHAxkgBdT/vWR/fV16n69EWTGswoNMO9Tc0KwtSSsaXjY8UE8Z+NaiW4TkQGmi+5ON57IGAtTiio5K8X1HBlgOWr4e+T1AdpROhHfH/8OAI5uFlojUfsb/H7jemeg0hlgxxzxHkSNeQTAQYExLAT4en+v2SEA5v2yDBO9lpXyaSXEpSoj1iuO26cfcg3wn33pdZZAXI8Eol23YmagNKyrDu2xm64+aJlE01K9luHSlk5i8F2wvQf2OvAtYkGWsCwelVWsS3hAK9buZGxhsW4PPPikPfLos5bOVmxm9oCCBHJFWNGBKHhFV4QWEzfx4sVLdvnyFUkbpqamZSs2tDbhQA62H3GBsUkBVADLAGA8IGkH8+/eXvCpZK8UaUs0bXmZII5FbYDY5zAUR1sNizdYRvxZpS1KZzScd+niJUXXVsoVO3LosM3OzYjJgknhoUfaMEh4ghBMW21zQ1PIA/xHGcpAz5dLKaFNVinBkgb2lzqs3SFOlmhg18LI6mToKehARJpmWv/BkkmODSFq2CurnYeZv0e7GwMp4iagxRwO+qEkQgCYzd0PYlWRYdNXNSlLDtd07mY2/GckNaiXsrZHLXOqo1vqE2WJpggwlLVMvgzHbo12z7ZqTVtb35Yd2PLyqq1v1ezi5U3b2Oo7AwPYz5mmtqN/IIOQTCt/JwBO2L/84789A/z+n3mfmFBr4/3bsmNVs5+6601Wbm1YxhjICjrapFmlmLE0CVGgp9yIJbJZDaIxEYzfcq/f0m/02mKb+h1pvCXDGQysXCBL3iOOtQmnCrbaTFgzkddQ12e/dL/NrzRs35Gjtu/QtTY6NWvjEzO2sVVXa5jrTLw16wC/3hIRnYGhamzXpGV86onHdS9+9Vc+ZJ/71KfsyuVLNjMxauV8QQNvPaaExVinbWKsYn0cH1o1sTdav8gasmlpzDtxOCQA4NhJ0cbHmUq7fIDsiWKGqTOem54KQRhGgWe5fDjAgvHUtLmqLOQgaVujbZYrivU+d2HeLi6v2/zqtm3gipQxy5QrSnAjrQxdsBLcKJw1PElcMAzETmsvHqIwj1rvwd5zyOYEUBKnlaOdUAQa3w2Ad4OYnRbmwD752deYBPervyTm9b8EgDmwYIAjACYI49oDc2KArb5tudCaV5pev2elCilqCTt09JAdPLJfMgSYYD2bgc3k+u9+/+qg6WF3P20NlGI1N0hbG7/V4oitbLftI5/4jJw3Dl91nf3wO95tk5NT3qZl+hsgl0mJ3UWbSxH2jh/5UflPt1p+EK+vrsmqjX0Y/eQnP/lJRRbffvsdVqmU1Z0iaGXQRZOcsgtnTtuJ55+X9eD5c2dspFSUPzxdM/fYxSy/buVCyioFBw56/vIkHbbkG8zegYQMFhYADNEBaOVrFKlLoAleugz/Kb0OTaZLe2hDE3YSD3eBjzA3sbsQkqIiDD8J3AV2kGsS2cHdOk/tuZGJVNvYr0/cP8WSBqcC/l7MZbCT8tdxIORgKAzSZVPSj9NiBgAzBLfRTtpTJy7Y1584IQA8yKALZz9icLyt54X3KPY3vKcIxOjW7d7b+f+//5FPvCqnMPbo72kIcrxatZXlRcWfEx5V21jXmReZdw15EVwTwitggQmdaQcAHEmfyIxHxjLOEYgtlXTPAWy8R6Wyu3HEQpaHXtcpEDyxi0NRFr8uFrl8HQ5RO+DS17WA3zCy2Bn8nW6Qn7mSfQx68r6WPCzMBsHC+n31obbdUhcnqnY6tLwm+y1EAd0H72y79IWfz5+R7R6CePycg+sF5zI/H8rOCzwctrwzwx7LMzNct6HrtbtoA7TL3SG8nt7rro6vV5jezYBMiGcZn1HXn4KYzZruXFhbFB5aY0GiGIfqoiZ4+Dk0n+RZCfxbN5HQ2ShMM2hbpZBVkTogLbQ0YZ956Enb7iXsP7/eNmjXzc0Nui0Sq8zy1goA+IAl+3Wzdl1BFdIT9rtWrZbtwOEDVq6WPX2tlLDKeN5WNjZsanKfDQYMxJlduLRqX7zvYXvxpfNWrk4JBJdHxgle04fkIsi7N6QacUMYeiDNiosOazAyMrrDPsHmtj1Zh4vNRCbfU62M2MT4hDXrTW24SCcAZIpWzrPAetLK5nN5W99YtxMvnFDS2t65vXbV8aM2Ui2JYdWGBkPAogwtEn7O2TNn9J6QHaB52zMzLZDJEIYSsxpb1qgTJdsSECnkcjY5OmLVSsGH2VLIPdBYknADy4bhN4Mj7tkLSyw7suGwmEcQy7MYnWXX23YORtxJQotTbbKUWu0a1Az6Xb6G9x0ffH8AQ0BFYJkjgPZhgB3bHW0SsHywIrTrQmpb3AhiBembCe+5KfkIjLmCChiEEkubs0SmaIsrG7a4yjDLql24vGCLK3XbrhHm4Vt6Po/vKu0b38AAwtVqSQeUNhd5d4KzHATzJ3ZVv/2f/vYM8E+/77/y0AaGcqxhh0s9AeCRLkCjLzkGxVMBL2SsvDoNw5asnytbs92zUsET9jjMy6NFFVAMVJJUB2NFchqXByCAz3U27ZIc1uvI6ITVcU2Rk0HKTl9atJPnFuzBR0/a8Ruut32Hr7bxqTkxx9thWIhhIJgtQJ8ilJEOEeXZR5tftbWVVdvaXLWNlRUrYG9W29Z7bNW2LTUgyrUgtkWgB6vDAXp9t4PyjdgjQuku8B7jcE9kpHQwyB4vbWmM4VuQS2gssbBhH8RCiRsKk9ES2xzZFt1nWel48lkvU7TNZMHOrWzYM8+/aGcv1mTvRAJBiwGKVN4wgWgDGII5ezwctS/znPA8hKIsbux6rwlvGTNwG98736ONOUxEOyDZ8d0UkAkF5W6wsxs4Ribq01/4wqsCg+/1Bf/s73843AMfBBQDHIz3YZTkodxG7pC0YqJt1x3ca9VUdwiAuV8aLIJoyKYsm0e13bMb33i9FQgpGa3uMHph2HQ3c88n5foluU8RDGN1l8yKAd5qDezM/Ip9+vNfs/OLW1bvmP3Xv/4P7ZZbb9NhTbgEhc12bUtaXgZ5P/GJT9jilXn79V//dbG/TP5HFqxYKNjISMW+9KUv29NPP6kAoJFq2dZXVrXG5i9d0rAagBXwS7cAyy5YYaLl6XgU8llds0I+417U+CFDasiWj3XWUUsdIIv7AvsmzhX1kKJYLJd8feeR6hXkmqLuVRh80z6GS0KwNRObFbyhYvvXCylcEjy4ZffeCmiNwNWJk6Azj522QBZov1bAkVtE8guwQ5EQW+wRGO/uWMTWMqCL+88QNDIk7DfTpLFa1rbwH3/pon39seft5KVVs+zIEADTDQIA06mRHjS46egNqGDd0X7Gtfv9AODml/+9rivSlGeeeNRyKbO33nqLItAzWJR1cJpxtpGfgcyOkCzdM3Rt7EehQ8m/R9ZRw5u7SLEoe+RM2vkaGFwHiREoAsB0D8O5GK3ApIEPr7e7y8PzEz/7bmDs3sMuJ9gNwmOQBX/Pv2/WNl0mpwLLQ0z4FTW9/P+hLCA41EQ2mj/BCbT98Wj3NeGfG+3zUHawq4CKhYrfN5JuSYJ1ALzbcg/gyd8Ni/hdaW9xjYvxTXzXEFwI+RCxJS9rx0MUjrGTPizWANWqskkc9HPb7Wz9nOC/5d9MwRL+jPgh1AFEderfkECQ5+C5MC0r5zOKSE4WKwLAn30YAJy0//R6J8Edn5gYsLmkE23LJpp2zeFZu/Gqg1bAZqddU3oTbgRAMFiniZkJ2zM7Y4ViwbrWtHS+bxN7Jq3XRUDNBjNiG5tt+9bjL9hDDz9lq+stm5zaZ6MT01Ysj7jfZ4ckrLwAWJvWXBDSr66sWrFYEkNLNYO1ztr6xpDq50Zw07FW29zC7JwHyP1nYYRHx0aHzC+vowQttLshgYzEt1OnTqlNffDAATswN2uVYlEgUV6qSSrEpgBgvpBV5CzMBBHOyBlg5ACr7RbaSg4TT7HhUIbpZVOvFouB2U3IhgaQyAYoSYOs1KLWyNuRqbRXqrvZJ7G+gb3aaY/ttq7ZYRjipjqsqGVZtTPfG9mw3RW3XPtI7goWPwofkX2ZRxUzoR4N02RJh3WKkth4SBgo6VsbU3G8ARHH4+aAJ+52y9Y3G7ZZayuta2W9IdDbIHNBxSXvjYhZ99gUwDAfnAOQFQpZXXcYSXYGsWYagHM2mM/yL//ob88Af+Bn36dipUKQtQR+VAAAIABJREFUSmvDjpX79v4fvsNy28uWTzGi5+sFnVoB1U4Xe7GkADBtPNwjKGJSeOXmnEVK53FwyOl9w0JxsLnsZWC9Ts+6La+e2TDpPmQKBWtb1rbbCWtY0TZbCXvp3KI9//IFuzi/YnsPHLW33vl2JQYxNMLQZ6ftJu8whdJ5MUzZadvC5StKcOs06lbIphRXzM/m4GMJSPGF1jEFy8vB29agUTwEaSXrYOp2AgD2/PeYIqQ9F723EvmS0uTy/FWKBblJwDBXGDpKsk2QTd/V803KT5vNP5WV3vfK0oot19r2yHMXrWEJgVyayrg7YMfVFRtJR2WHqVJARZA8aJMEwO3So/l54B2JqDOTnmyXpGH3v+v6uS3F8FdkjONfxGcuAt/4bP3lZ14bA/zPfvWXnREMkausbWdsU9KcspegcS1TFPcbdtXslIIw0u2mJXvMGdDedLN/wEuVwS/iqYsZO3jkoB04sF+fTa1O9upQdBEGUipXrYUqgOdJyXcBgGiANmkdy1gnmZdrycc++Vm7sNi1XDFht7/1rfaOd75bQ2riiXp9uSogb+AaM0z8lfvukwwC3S+MLsygmDJJYXr2/PMn7KUXX7A6YRR0upKwrmkrE7OqAqSvvZI1i/UjRSN2fNwm3xP8uSoVne1y9jXKVugesVc5AeASzsBEsW6GrkBBQx6GcOI+GAGrAMsuAoL7Elu7Aq905hQD76tkNyEQ99YdFnNncDgywHwPz2PU+uq1uz485WvS2+RxPsXBU3Ba0b7ckRSO96HQiT5n1MD6qYJttpL2/JlFu+/hp+zyatOag7x1ZEnoQ4J0I+XS0elpCn/3++R9eSJZNBw2+72PfvI7no//0n+c+Njv2sMPfd0unV22xqbZu39ov73tjlutSHT3oGPGAByOMeyXQ/9YB5bsgSRCOoDdcTiIbO9u2QjSgPj3kXGPEof4fMZ7Fc94rQN6kzDNGib3/WH3GYnUK3aHdQ0CMosuEnFfiXMD8XtjMZ0t5PX6FD8CtKHwiSx1LMYjyI5rhDNAMpEwQImUha8hUZU/SQ2N18Xfw06x7uuRdFQ6bynLFfGgb+n6QIzw/TDtMKqcPxFIC6AGlwf+v9L02r4/sMfrOoVBRvbeuL55HwBgFQIwGKG4EFseNLyKdOf6hhkdyAdn6cOeHP4+EmdRmkEnsY6MJyRBynGn1xSBUq5WrEdQSrJoX3vqRVvcaNuffvX1lkDMzg5gclLWsqw17apDM3bNkb1WQJvabeqgc4uuhOxiKpWSTe2ZVKsrV0pZutC30fER63DSwV7VOpZIFmxtvWWPP/miPfXtl63ZStjE9F4rVscsBSvGsAwHpR7Cvqp2Qia6na5M/KMEYn5xUY4M8RdxkAwEkbZGZcZvhtYIsQAYEGQAQ8H/j1V5fFhYFCwO0uhWVlbVjjl68KAdnNtvWSXJOVCWd6k2LNJgBkqVW1maF+iVrhdJgyzgsI7K+6HG4APMc9BqAXxlYUYbX7knYePWZh1kDNoYAYQ7fr2+KYWxVbGsUR7huy9yDvl6hkOev4sbJ/pf+lxcG/fx22GC4wMBmBWAx1lD+ehoBj2uWL1EtU7DJ5KBuVd0HkbCgocJMbGhzX7Caq2urW5s2fLKmq2sbtraes3WtztWawxIyBSzR3Igix/gi9m2jj1tOh6egVCRtw4jThGBMwcSEg0csgk4/A0AOPWaAPAHP/DTAsClXM6y7U0B4A/86FstublgBYYRAWwBAOczAw36Uelatuz59N2GmFQB+UzS9YXphOXyGcsSMx2KGQ3ABPsdLpw2mX5bYn9AMjHK7UTBrDBu3XTV5jdadnF+wz76iXutNDZl11x7ox08fESJWhwaSCDQGCOxIIlwbXlF8gU0fqxBQ76g5xQbM48YhqUFlMSBStYJ+kp1ExJe8FCL+UT1jrel1lao7lX0SGruQzukIsoai3XbJzkvo+EXHR5o2HIF22q0rZVIWo0hy0Ta1pttO3HqlJ29QlQrA3AMUTB9jDepDwkqGx6tIAtBBBWaeVn4e7s+CMsUfhEORnUNQps5eml+t6Qhgp14mMXiM+4nfx0A3s0C87WfvPe1RSH/z3/vwz6YGpw9JL+MrXYAF0Nq7bpVshnLIkObnbLxXMIyeJD325IY+bCjW+jhZcsCy+SSNjU9YTfefKM6Bb53+J7BeuEe5wsl6/YZsguxs9GSS4b2ST2jG82enbqwYJ/7ytfVqWl2zY4eO2T33HOPQn6IY5f/ed0Tzbju7KXYTD752Lf0dTDEm1vrtrXusd6tdlNM8dryko0iJ1IfABlCymCIkY6zZxYLgOGuu6vg25rHYcUHgdmXNRD9Hcys3z3JcoIHuqRfoej3gIcwQ4GEJg3j5AAwvvfdwEggS0FAO0AwAuD4OkgYItCJ3bUIXHkvsT2/e/8egmhF7zorNmR1+w6yIzjYvY97ZyOeASHWWoNfSRUhrPV2Bx1+XhKI508t2FcefeavAGAYY3nLE0zR6ujz7y7wIrsdzwnew7//yF+8KgD+3/+7D9vpk2e05aT7Zu+++7Ddc8cbrZTsWXbgc0OA4DjHIovEEOFLyAWfwWd5/HyKADWe03FgazcAjkCXfyNcYzebHoEpr8NeVttuePpZGNCO3xtfn72RQIvI6PJcxHsVf7a/L5f/ffevUrXynVrZ4R7k95gI7EhoOZB1QBh/BqSaiploGyadtJ+zzjzH9+MF0g57zBAans6mBEZkR5AOaKZ53xB3nBVxfiTuYfHZ8c+RtFx6hyWOzK7kDGFfBVgDZrXeeXbC9VERIuWUa6wpMHS9grsEDDCvBxOue7rLj5lrIDPY7kD4jvXYZwg0pPLlZZH+//H25sGSnud139P73nefe+/MYLADJENSCyWVNlLcFIsKRYI7FUk0KYiSY1X+SeW/pEq2VSXlzySSUxXZoRbaiuzEskktUWLLkuVFkbgvIIDBMpjtzszde9++7k79zvO+3d8MAAEChFwWODN36dv99fu973nOc55zxkrhm+RLNsjVBIAPu3P7nT99jQHwm8+flw9wdj7UBPKDd5+xBy5sW5H2Ji4H+AlysIZEFxbOyvqKnTu7a6tbTZtnJxoE29nd1ULHMzJXqFp/MLfnrhzan//FN+yJJ6/ZxpkLtrq+bdl8yWakf43xsPRoUjZTQAL2aCSFLCZoqbCKtE/w4gXcLRcrYAxNzPFJ227evKGKiIl9NGfRkJuhMcAsoBnQB1OMNRkuEmTVN0sVe/iB+217+4za+hww0kLOsUbr2nDQsRlhE1wLQFqRBYQHIYvaJQTaxJR85gwHMcsCIoy/B/9TGaovkqmWgzjZYGKdZoDjDafkSqq2oA3zBR1zvX2OXF6tpLZlYFa8/Rw3Y1Vx6FE5eoNmKvoyIvtwOQUSCW/DqAIUGIYpAPxm5NPL59Bgwzz0+kM7PDiyazcP7KidWGsws3a3b51u3wajmSQuPq/soFf/6fcrCkzWObrxaYsx6SxbNm78nJVh0csYl5PAxmFJm53rKqXzwg3iFz/zT19yk36xb/j4xz8q9rSWL1g56do91cR+6j1vtfnJnhVp9eddl1VRAt/UnS4AuaWGADCDodzKngIQBr/CxDkVMxsTG1BsRcUNXpV2v202YVq9bPnKio3mBWuNM3bSm9vN06GddBP7wtce13XM5Eq2dWZ7UdQh78HNBBZXLg2wdxM3ugfEwsJiWZZg26OCi+KBa+wdBw4jbUJhTXBNeU7RFQEJhO+PXozFQ4ki1W3LYOWwRyOdkAnwoo1p2QnWFOSBbPmi9aeU0Tlrz3L21N5Nu7h30251+tYezC1TQlvu8NzbsbAQQYNGoTR37T4DhhKqKakNXbG3N3UvYBJ/h0WZgw5vx8l2LcUARwCs3xWsr9Jr404AfNvXOJRCIMK/+tzvveI1xw/+ws89GjoaXixLBBGKDEGd4HJQY4h1PrCHz56xjXJWADiLzIiCQ68rRKyy9zCIqmTInL35zW+01bWmlao+1OWMWZhWz2GBVVCBok7CxJmo007bbu6f2EG7q6FDnDi+8a2nNXjY7SdWqeQFfu+5cLe9973vVRIa7K9kBDlP2+S+/MxnPuMyG7VycWvAdacg5pauHPHiNupJ1iVZGAC4iluDdymQDgGCWYtiqFV/+ZCWBvrYu+gWhiIsggl0vmJOIS8AuDEtK1rZwYRncZ4hunW5rh2UhICLhUTGQXMsqCKoiuuHIbvIOaSBcgQnsQMRATCfj4wff+o8CAxbmiWL9xr3YiQy9HPj5fOJ2mMN2mmWA1aOIrpiJ0Ozbz590/74z79mN05GNiBHMDDAkkwk6FNJTrs9cjfaA0YHiCgL+ZXfemkf4E/+yLutPUxsFZehudk7v+eC/dD3vMmq04HlZ31DVT3HGUdrwiV6ACrudV5jo9pYuBdEKQHvaSwQfDBxqfOPhNDyWi+lTemCg/fa7dl8n4vAPt77DianktVEWSHXOjopRMDIYFoamMczNb7vcU+I3w+ou3O9eKG1LKoiC+znt2vR4+uio6oEQJxzgktVXIsqtjRj4iEtsL/tXl9rHsZYXs9F9PDuJqIBVDTCQdccn1d8rlyvSrHipSiscug0+z3l7xOdd66LCETdWx4oJNaYnwlEGBaq6kiFVEvOeV1LgliUOOf3QGT6JwGblCVHSmzCkDegvVSy1ZWq5Hnq6NSa1stUAgM8sd/+k/8fADC6HQBwrTBVCty9F7asTMqQIYMYaXDIaXOm36dWrpVte2fbzmyvW3OFUAzcEGgFly1XLNpglFi1tq5Er4tP37Cvf+OSrazu2tbO3cqhPzpp21CTkDkNkEU9HzrE45NTDViw2RaKJdve3VU0sTOTMeYRjQnPBl87rMtOFUbBYUIgxblz56xSLikhDush+fCiuaItYlz4gbWPT+z41k1bazRsY21NLUbALywGIIdNazTsisldaVRsY33VquWcFh2kIN+vdkOwEaNNJdAG60aAQJ74xaDrCe0zQcPA/KigmMTJbQdTrg5cfijI8jZblxgu4eBVhxGaqFlKFB8mPpGZwAqjG+RmlBVZANP8BoEbGAX9Og818D4f+b+0o/PWG4zs6PjUTlsdO2l1pD9rnbbt4HhkHSSyM6arPalIgDyX1+/T4c5/ob2oNKLgN8jviYyue8Qy2JSzcgF2PS+Nrlp+vNccgimdJtfiFz/zv79iMPLxj39ck+ZlBPizgV0oj+wT7327zQ6uWRGpSsF1XWUKi2xiuQQf55JZhUIvY4U5zhczm6OzjFU97dNsTol8TBDLHjCYivuEuLMNrKVV8s6TsfWGUzvtTezgdGD7raG1+3MbTAEeE2v1xmLPpcOeZ2x93bXwsjRCcjOfWp222SyxlXpNsgakDxx2FR0eVDMBZnrdsWAfFgb8M1qw3kLj/vAN2/1J5VjE1VfxQlSsKk/dE5lpW+mEGcMCCWkUMd956/Snlq+v2LRYs2duHNiTV/ftyWt7djSY27SUFyPMdQTX6unFVKrUsE9sJ+oeCa4pKpDk/hAm9ZWmtrxH4kH5YgD4TglEevJdh+ftt9vz1lU87P7lv/r8K15z/CAMsEt6XHYEUI9G8RT1BZLgxn2LABgGeLOSsyJ7jdYcEhGXcKityfBi2Qd9sUZ76KEHbHt7S2wwQ8p8xENxgC9qrmKnJx0NAsf5Cfw+O/2xdUZj2z9qW3uQ2P7BsTXXVnUYsm6wFWvU6vaBD3xApALWlcjIeA/Zc1snJ3b18nPSo9MZYI0yt4Del5Ytln64jzDIp85OviCGFws+XX/Z0gXncQBwcCVBFkb3DHCPmwCBSto38XPO+Xr2oRw/mBd60QCCF2A2TLLn8RtdDEQ605sGtA5ult22+L0iN2SJGCzSUmEWaakE0h8H1k6IRLCmcw25HymeuOFw9oxHsgkE0OsMgBkjFYvDn/MMTSZsfbCh5H7kvZT1pJ4PXRDSMyt21JvZV5/akwTihQAwVmhK3gr7vzONjP3FgTy/r1z+9vIkED/xnvdYMhrYajVnxenU3vqWB+09P/jdVrWB5DuZQcdsOlzI/rg3YfzwCOYyM4AbA0S4JtEvOTKkSBcXBXgqLS+C3Qge08BYNSTFTi4nABgZYgeOzrDG90fnSpAcppn++PUoP0nLKyJIFpANa4q/C0CPHETHNbeUszioj0z/smvLeRki0bPERTNPZTYasO8nWhMiIijmKfogwsK9AvjMFSpaK6w5t0f04hHmWJI8ORE5GxtnpuLrBIwOOn29hgjKtUeq8+agWFIdZK9gBfyzQ2NE+C94AHOmAWg9CCcr5pmzn+sQJSA684PUhcfl+yXRkp/+yEbINpKJNSrV2wBwoblm/WzV/u2XH7dbp0P7J3/8GgPgbzt3fh4BMElwAOD7LuxYKZtYIZNo8ERDNGoLRFbSBw7WNlbt7NkdJQ1Vq7hBzGx1rSGD/ONW3zLZml3fa9tzV45sOCpYpb6pQZqDo5YlshzhAvNm+XAbNz1vwP7BgT135aoA5s7uOdvd2bVc3it9NflCJSWbLdiOyVgA2PPI85JQnD93VgBbx3XOh9xg0aboiGmRDAc2bJ8QsyRWuFwuuK5ZE8q0U1icDAgRTezsJO1vWb/gA1tm4bluVosbBiF4fDrr5vo03WwpWx2ErbGNRlKTbl7AIYs+AmANxsXKEuZtyQSzUccbHIuuOKkJS6vNM3j7xiqOgUCuXfS15PcpeEFxhgH0iiFjcx5buze07gAf2q7tH5zIn/f4tG/tHoeOKyXkA6hmu6cqyQfYYy703rD42bglH5DbBP85u8NF0cbPgGIIS+Cgk2sGkc9Y5gA2YdeDDEKHih5rZr/0mX/+isHIxz724z4YY1OrzYd2rjCwn37kXZbcuiIAXCzXBPaKWUz0pwLAXGMAMDAsAwMMYx6Yfx0eYixB8exbeW9PE5+50rSyGDmM1J1ZprAjaac7JAEtq4GVVndsrb6nO127uS//45W1db3HhSxR4AxMMkyHDy7rb2KVPLrdscAJTAtgCCYfdk8MmueQ+CYGExQkDtFRQ6EmoUUYZbHR2ofjUQ7H3O8UcUB+tIf8vrLHjOPSMJ1lrdrYlJXWtcOWDaxg+52hXbx8wy7dPLDjfmK5Rt1K9RVr9wfaLBmS898dQUgqnjUVzer6X7eb0/ISWGWa3u+TeIAppSvlNXmnBEIa8jBVLzaEwiX1cScAjofYYmAjPKdXC4D/+5/55AIAK8RGBWcoTHCtqRQXALgw6y8Y4AiAZcofBmJj5DhDXp681batrS15tO/snJHGlu+lwGFgstPpWafNHufMr+7/cAgdnLbtpNO3zoCWcda6/Z40hWhWkdYUkNFkc/bw694g+71Bd2DHx4cCbPDjDGHede6sjQn2GQ+UxoZ39OoKXtZ9K5YK7imdzwv0OquU1TwFH2jPl0WJA1D5+LIXqqWN1h4GO3jwSqIWvMTT0eyp0B+9vvAeq7Dja+x/sYha6K+hq4PGNjBvS0lF0EyHzplLCfxBfe060I1AI4IJ9oE0CI4AiBkQimEegg4nADeCHO2VQRIj2ZQAse+hIleC/7DkOzx3LM2medmgHXQSuUD86Ze+tZBAsKcDOlUshevLPewFtYNd/hTI1J7qWmA+Xo4E4tMf+aicOaqZxLKjoX3ft91t73/n91tl1rNC0rPSbGRZihlpbR2AciQx8KzrEToQadmIM5UOUgFTESzquc5SgSTyXR/eNjMju83woYKliAMGeCLlxBFwAkQL9nBpYBrfr8jix3skssACbyGymPXUG3jqpndZEu1r/jO+JuK5GzsVSzbXrfuo5ilmE5xTIGJKVRUko/5IsoJmrS7GVR0DwLbuNAaAPYjCMs4eM3yGMUGOji2D5OrUegfsNuY3rNnIsDOXEtPpkC3EvRj04c6lGRug4w7SDQ0HhgAtJyqdweae5N/8PtY2B77r2n3Pje4SYQt31ylcMMplaxFtHzps1WLJKmUciUYuU6o0BID/3VeetMP2xD77WjPAAGAEyJkZqUMTe/DCjj1wrwPgPG1IDnycEkjf0UYBJY6+EORfsrO7u3b23LYNx21bW68bhBlTDK3O0OaZip2eJrZ3q2ePPX7Nru21bJTkrFJbtebqmvRdPE66mkYacXh0bFeuXZNWl4AKfHubzRWBX4AsCyBtcwbbAMN7eHhgJyfHijy+/777rMkksCoPT4RjKGQ0GGiIjte0Us5avUxlk7g2reYWKzCQYgSIoUTbybTwZCirqzKuDIBA7KWKBXdLCJItHcapVhrXK+6ccXFJDxsqUDgBN/RND0+EYOIAGgE2AsCKQnZ2J1bsHA4RTAMy5bEssX0inapHS7vv5WKh89oyaP9y8l7tDSfW6fXF8h6dtOzouCObsqPWWMykpvhDh1yDbGysWuy8VNcPR+s1AdVw/BAZCShm440/74W4XyxPkvONGHajgv8vAFjtdr+m3gYNLRUFhmReFQD+6Ec/7lKVJLF6ZmTbmZ797IcdAJeA9LSHZvMAgGGAh1YolW1ebkjLzMhQnMoVjx0GZgTSwnuq6dzZWMmJOSKNxwO9D/3R2C5fO7BMoWyFYoVoE+t0ByoGiUcGUHJdCYlZX9vUxoqrCIeTW+6gJfQoYoAkaw3ZCM8Bn27WGumDC0/S0D1QezEAYE/Scl0Z1zUyv0h10MALyHOdSXGSvtmHSnTQh1AFdV4KJSXdDRKzvaOufeu5K3bUGdnxcGwDrByKVdnhMeyGBRXsRJTfyDEiAOC4yfJc+NAGmrYyCx7QPCcHH77hLv5bSCXDEGlqCE6H/MLnNxwKLwMAO0BcomQe59VKIADAkqVIZeJDVbqPKeQhAkp5BapUgwQiaoABwGiAC/mSQC3vl7fXPUKb+x+SgPVRr1dtdWNVBZAmxWeJrL/opJWLVWkGmVgfotGeJDZMEuuPpnoPc6WqbPbE5sD6jAfWqJYsC5jhoCfyXgPFU1tbaWptMvCr+YGQGslwHaCZDgGdsMGwI8YXEIy/ug5JL4f1eQeQ3iGT+4hA7xJkUqBpLy7QxStYMmX2g5kHBsIgTnyvWzBsUacekCr7Mvs4zFRBiW8h7phSNg4dBx0jRcOC7Y1nXNDoang5PLEIInybX8ocooQgAuAItrVPu+ZLXS4+BCJSUcexPb1grcUgO7j2+8MHUTmPEm26kDk5uUDcao0VhPHFJ688DwCzp0YJRGSA49kRAXC84LEI+dXPvjS58F//xE/YZAjYHVhuPLLvenjH3veu77fc4Njyk76VMxPLai/xgS15AcsX3t9bUlkBcy5JCI4BCmpwoKsh4vgeqmPiw3Txc4SfRC23fj4A3XgdozaVPSfNEnMe8nMMYMJURvC2fKyQzBjCJbQeUu8Z74m6DSlf4Pj8fQ0+33YtAm1fD/j3JiKZOMuXGmffX6Mm2sF2Op0t3VmgA1CW53F67es1sFfH8yicmSokUtdSMtLJTLIgPuIQHMRjTKRjTXB/88Hjcn3j2nTJiM9KKUgnFFO6l4NdXfRHjgAYVK19K8Ryq2jvDWwaPsdZVmIMBctduvblegoAj+w3X2sG+I07PgQHAM7ZwB66e8cefuC8bKEYgpNTgUzHQ3WrAX35U+lQ2z2zY1tbG1atwyC2rFYv2saZDesOYM9Wrd/P2s39oX3pa8/Yn/zZl+3GrY7ddfc9du99D8rxgcS0OC1KdcEBS1hCpwcDeSDfWLRkZ7Z3rN5oyrGBiwvTWxJFTxtipHYagRhHR4dqc68QrdyoCTxisi6j9TEVirsOFHNzq5XMNlarstwpMvXIgBIZ1QK1RFiOZbIuxiLc1GhU2Y5gWJRzD8gLN/eyzeE3u9q+cTEjCQiJOH4zA4Go6pd6r6gpVoRpZMGCFo6bRtWqfkZj8TpYWLxoAX1hui6aIqKCDVex7Gl6usGcaWfR90cTaw3NjnsMseHP25JPb7uXWHdoiqfFa5QXJkZBISae/85ADjcV9kXSw942uBdvVmcb/HW6swTPO1b66KoZKPQht4xcHyq0wwpFnx5WhKWDtGjwT+gCz+eXP/N/LtHJX/NvH/nwj4ckuIk1bGCb05793Y//sCW3nrNKFmlDXqCphM2XTQIALtq8WBeYw0KHYorXlmdzT8WL8pwBqVhC9YY9sb8Myo0mPpxw2OpbKymrdUnjAD/P4+MT6/dIUypYpVLT4yoIo1wROyWNZKUSdOBs9okSnth4+D0wbj5ZPRTjxucyoU2uNqOGKJ1tZPMqMcAQU/5iIYY2nXtK2fN+4ApgBEP1uAHiGTsvrloPXXixbIfdnj1748Ceu3lgz+0fWns0V9gF3WCsp7Cs0yaqyWO3W9OwW5DC6HAPG3U8qHQo0ooT5cu6C3nz8rSkEAQwLQvIGFQRk7PUVUh1W/66APhOfZ/uskzGPvcqNcC4QChVMXqrROAeZEIw9nTharhyTPv24NktWyvaYggOAByHeuL9FqU1gEiGR3jZlVpVxWa3T/cNnXBBU/eDbj9M5bsJfX8yUeHbHxNFTZulaPUmEi8Oo6xN+l2rlbPScqqlW6rZiJSmcsXWVlZs2PfHA7geHdyyne1NFa10E4qlbHDJcfcCbAQ5tAvlykKKwwEsbWpIqFIDDdkR9z77QiqiVuwWjiPy0g2AMGi6IxGggi5lRaaFpzYy7FjeSrW6ftZBlzsScC/H1MuoCY56y0WRxsArBUAABHFPi23uGM0ti7rgBRuBmopGgpNIoMNyLmWPFi23IniPLWp+1tlF96H13+fexGL+NUwL2HAGeL89sS9/64p95enrkkDgAhEZ4DQA1lucdRZcj7sgYXwhDidj/fm//s5L+wD/nQ89YpnpRAwwln3f8cBZe+87v99ywxP9OzPq6z7VXi/ZYt5mKsLdyjMZIhtcdkHlMJRipUUaRZtAyUBc2hAZ99apx2THlj3nXyxo+J1yz0m5TMS5oUgUMSwcJQ2xkOb3AQDj97ApqQdvAAAgAElEQVR3sja94MwsPJv1HIKcIu5ZsYjXGRf8gkUELTq4fkg5icB8FMFQdK2jJMAlPAybqWMX7NYWxZZ5saD3TZsyDHeYBVCY1XKYkD18YYUWivg0mPbnhzTUZSHSZi8KPR9KjvZ+rLkoN9GeGiKY6Q6q+AysMLIKFXWB+Y26YGSZ8f7W/ayQMZfeqWgplfQYBIPU60XL03kEg1VdA/ynX37C9k/79hv/5jWWQDx8ZmuOlyca4NxsaA/es2NvwAYt52J2IJ70raGFovdApgEOajiEd3e37OzumvUHx7ax2ZBZ+WyetU4/sVJ53U66M7t09cT+5ef/zL7wlUu2tb1pDzz8etvd2dHBAGDjwknLhzh6NNJ/7U5bARnDwch2d3fs3DkcG3CQAHxlrFDCVWAmAIA0gY0St4Ze59R63Y6kClT3ev60FdigJWcgqS1rpRxBAGpIio0uaZAMtju8PsWIogeFdfA0KotsOMw1sZphoccbwZ0UXDhegulDI6oWLm0oOdX79RPA84l3VeSL7Hnd/mFIzS3WeB0L96qUcJ2NTQkyBbcWAXBzg8HWlUpVr9KInZ3OxADRerh168Bu3Dqwm6d9O+1PrT/G1UF4y6lnndJssj4Eh2qaQyQ+Fpuz7ge+gkQmWggp/Hs59SplgIbsgutFZL4EGtnYPNWLYgMfUAUyCAAjkfChSzkBpIYHXzUA/tBH1WIlCrmWGdnaeGA//+P/uU0OrlqdoTc8hwkaLcwtR2EyHXgyEIwm0ohizq1oQl46381h6ZufCWwgC8IrEnaOtZctZq3eaNjeUc+eutaz9ph210CbIjZPyIC4RlT+McaTTQwQPOz15brCho0mHflBvVbRgcigEV7UMuLPZQR+YfiiHZZseqbu8kCBBAUzR18hJtfTBf0j6sw9EEYDqKQ2TWc2GBEPDeudUZDHwJr29N6+HbY6duXwyKUPXE42N1me+aYHw4dLhOE0waJIpopyHvM4YWpYAC3sKQBZ17jmdWhqj5l5W0+hLCo5aRV7yzwOFC0PIT+8Xi0AjvdtBB+6PJmMff7zr84F4r/76U84m6kCVhoufz3SzPu7QOJmg2Cc6dAePLthq6Ws5fCV1qGJ3GrpAa5COPUftx4AkWKJlrkiaukYUXTAGk6czVGBNQL8jhRIRDeCAbN8oRzarT7AOxsPrVF3dxEec5LJqkO0fWZTThDqomRM/rzVSln3Mu+zBkxrVUumQ6tXyz7ww0E3zRj2UZGhkp7QphqkhBVTWEw4iNUpIGUzMrzTRPeCEtkC+HDGzP8dQYcKglTE7QKY5Njvq2rBR30j38vrQi/NvcOhrI4frhJRFqB92T2wCeOUm4EYZ7fX4iyJ7XHXmvqepc6JYs2dbKD4q/I+jMYq/hgw5h7QFP+UuQl3HEAjyQYc5wYc9Pj96d3HxBI85CWzyKmQPuzOxP5+8Ylrtnc6sUG0QSOylk2atnLQHQMkIzDTslbnNTCNgeH+ld966fmKv/PIe+kJyTayPB3a68437W99/1ssPzixWp57c+YzQ5Fl19mXl9sLBXlZZ4cPfHlXyAFgBMG6xsjzUql7S8bfmVsBYkioaLtV4N4CQoX3y5Nv/NzlfZsTAe5WciKcQmLlohMgiWEYoiMsIwzleyEGieF62rh+IzhVgR9Aayx8dIgGDS/XOK4J9mIAMEF9PBZ7NY9DSijvNe4RfD52yiIYdxaX2StvJpCQylqO97+KQGRhQT8OicSMCsCU3zcZJQEv+V5WyHm3Jd47Pq/icyt88NoHoeDDGlZkXNhrbmep3caRwk6uUgw5EjqDnFWOD1E64vu8YlNt5mdUsaCuU2cw1FpZW61bITv1gaBCxQaZsv3ply/afjexf/JaSyBed26HYEazSc+q+Zndf/6Mve7ec1YvZ2zcPWX8Qq1p3lgcGdi7hyQ1AZIwxC6YnRMA3lS0b6Ews9VmTWCGoR4mjEv1Lbv43L79/v/9H+3f/+XjNslU7MK999m53V1rwhAw2aoND7E0DCYLbqKBoYODfdu/dVNhFnedO2+rzTWpBtg8csWSjQFgM/TKM0+uy05tMuxa6/RQN1q1WtGmjlYy6nkF+AHDYVgNNlkDY2JXXZLAXwEk7kzq+lWYyljN64YIQzlxwEsbSzbY7aA7TjzFjv/8kHI9rDbMPMyG2zxps47ev7wX2gyJ0PTf52EdrjvmTqAA4AmO+PkcNkHYjWUsW6hIJM/fx7Os7Ixu3DyyGwfHGjw8PmGYrWf94dTGXMMgSBBZ53Jdb5nolI7smw+z6XvCNwZi14H6YsDAv99Zahg7PyDc6cE/r01Jd7EPQ4jp1WHCayvK/YEP12AXpAFFcqBWawgy+OVff+m8+oDsnvfHT374g24lN2VgY2zrObNHH3mH1QYdK4x6VsqwjqBLmDYIA1hYUOVcaiKQJaY0stseMMDhQquWQq7X79j65qZYOdwbmMzHneSoO7O/+PpVG03JVpzKwUGBJ1EkJbiftXpzRQcnG5GzuwPpMvEEhtHkusGGz3Mzq63UrDfuSXfM8+J6sxFq3WqnxcsYNpthiqz1Ot0QV4rGcKoYcA6NCD7cExMtWUmev93R1OCGgDf9ecGunwzsyat7dvXmvh0TqYm2sli2/jgJ7iEeC81KyKtPjNsIrhUc9Pg/UzbFuE8H3nwgy5DmMbK3AYT4MGZYU3P3U9UaW0gfwrp6sTf8js+HNN3nSRzit+mACwy1nhfrNZuxV6sB/gc/+6g/lmYGwuvOUrpz10/FgkzHQ2nTK9mp3bVes61mxbJYL6rwjq/T77EFm6XBFQcPkqbBmBU8EUqvBatD6a7RBQfQGBiwCCTyJWK22ctnSuuMTA4aY76HIqhUX1VBd3x4YKV8xrbWiDLOWqWYtX6vbZWS71MUPgt7sMV76MlzirFOgXbpseUaE5kwb5Xe+Z9eBwO9gQX04T4PkeDA5PfVCTQKqWxiZ/HpLhR0D/FmLxhVdiZcZrBqgoVmoE5zC1zDkWRtlpkqlAP5m3xypzkbJ3UrFBoaIiS8g/MDsF+vFq3dPpU1prTXg6Gn+mGHFSLN5ZcNOaHgoozkJwwPZ4sVm5PYNs/Z0emp0lKjXR97h0DYcGKrzap1OyeeVDkaWjmfURJlPzEbZWr2x1/4lv3541dtv5+17rxqwykgPudDs6OeBvh4PguZXpoZDHu8Z7OavZwo5J//2CMq4Gv4NY979obdmr3/7d9tDRuajQcqWtXBolBAJpid6zWTOFipNWw+cQ9z7gfpojMMdI3FgMb1QeeSv6v4CtZaGrBSwUwYRVf7IYwhEi26bPjEc+2J32YQjNNcg3fTuYZMC1kny5B06mwN3SVZppEVIIDsIF2ysZCQpkS5IC/gPqPTJsIq7FUuC8BRJzK4Ba1L9hrFnGsgI2uzyVTyh8ZK04YTd1ng8XR2YFEZXh8A0aUV6QhjWHL3jgYAQ3hFdpVBU947ugPgDN5rzUZRJNHBQDLDOYoGm9eEw0jYd2MhSfEVi37ZLQb5iLyA46Amj4tvexiYhHjj6xF4F7C2lZ93cZESF4t2lXGhoMXSs1Sp2pQuY+gSrjM3NmzrzCzWmnaaZO2LF6/alYOB/dZrDYDv39mkc2nZZCjW975zZ+z19521ZilrSf/USmiuuOGZUKSlj/4TNknRf0gkEiWq7Wyt2eZG09aaNWvWab/zArPWm5gdtIZ25WbLvnHxmv3FV560K7da1lzf8ojhjXUxVeOxm3zLGokFButJO6/TFgDudTrWqNZt98y2NWpNvUkJEcbJ2Ib9riXDjs2HPSvlplYv563ZKGtDY1HD+vJ3ljWbF6+XDRvg65OW/BdRoGNABzzhz9CKB8DxfbIz0WR8aNfqsJSSd9GOySjhLKS24fkjkOoaYT/AgpyBxRdYVGeBl1P5izjimR8StMB5HGmiaG/iHaj3JC+2luEqhg8Pjjt2dNq34xZa3p61eyMPIFEV6s/Tp/wD8A3ANQ0E0tgh3e65/XsCYBBacKlDBMFx0YvlZeNSW2om6UOz1tT1GyOT4bXIvJ/wkYLAGxvfNHGj8HhwRourX/rM77xMuPP8b/upj3xIoGw2HcqzcjVj9qlH3mX1fteKo66V515AzXIzmyKJ4P2ek1KFXMMPWw7LCEIigxBbov1hT5tUvdnUzcxmxvDQ6vqaDSZ5+09fv2LjaV6bMIeshm+liVU0iYbLSK2Ctec9atYbNhj2JQ0h/hjJDM9pZaVmuVLWytWCDSb9UPFPVEDDpsb0vLzlLT9nor6gDoOYqcnIxrgL4Fohj1UfjvI1SVsqa8PJ3E77IxtlS1ZoNK07mkjq8MSlG3bzpGO9yVg+0FYsYUopVhEGRbcJLebgQhEBsEzd8xz2dBKW7EMEwMt2r5/ObNwLRiVOH8k3262g0h9L5uWll8ULAeD0Ty1a6mkdspn9i8+9OheIX/y5n/GB2TBsxOm4GECiw8RrxiQ/O7VqzuzCRl0AODPua50gQPfXuZQWRXbKD5kQG0tcdIFhXndZoJvFAOyIgUuAGG4D4XlITx10jvVa06Z41c5zmrlo90e2srpup52OzTIF2zs6tf3jEzu4ed3WmxVbaZTt6NaxXTjXtPf88DtsilROUq3lUKOfbV7g5YmcD3KXCHJia5Y/KfTiv6McYNH2Vdt0uoi351HRQPP9+VLBP480aTZzBlzDm76HCgDP5/Kqjm1bmCicFCySEmJYGfpxUoSzDitBJG+cGdNpwUaTstXrmyIikHiojT7qW7WEc9BA7C5a5zGpnwHYDEZuSwUDXMmiO53YYJioAITlmmdL1h3PrDMc25/8+/9kJ6223djrWNeDxXR23Hffqr3t+77LdtdrVsskNu13LJ9JbKVRk492f16yf/0X37QvPntoNwdZ689rui8BLQwwzgZIVeaWoRhOfUTvn9ht0f1nZv/on720vOzvfvT9Pp+AZ3XSszft1OyRd3yP1WY9WmA2gu0vFm3ONZ2OJS0bAxIzRStX6yroKOrV8UrbhQFg82jFHfzCkPP1aO+FZID3tshA8dTdBpRURphWKtBB2xJ2ikQvh4SyWDxRgPKeyWVGsi8fKJceGJIguI3IQSGcyejoNegWhoZhLPn9yqRIAckIipdSpUDuBGmOugXJ1E7aHT3fKPsEwEcAzOMtfXxjxyHOPzhBKKtSXluQjUTJRHSiiE4/dKcjSNfrDHZt6bQ4Ps97k3aMgIBUQZ316xv17XHNRH9krklkjQXeg0kBn7+tO5XSM/P5ZEh4WtmmGSfuuG7razUVa8VyweqrG9ZKzP7iyWt2+dap/eP/5zWWQACAYUKzU0ysJ3b39po9fM85W6/lbTrqWFXmo1heDFV5SHcK2KGVQ7uTxJmpt2bvufuc3XV2W6xGq9W2Tn9oJ52BHZ4O7fph1567fmRPXTm0W8dUinnbObNpD91PJPGKZTK0gajHeYMZnIL2IOVtLJbh+OjIhr2BlQslq5Qww57bGAeJKRvVWM+fKpnWDLF6Z7bWPQ1Lei+n5g1ALGaV1rBbiKV1u2q2hsnf+Kdrb+kcL9s07BaeOnX7xrIAf6lhG1hcT1bzyft4o6CpVmWuhCtvP0SmNR52yEzEzi3YR647bWQGaJjUL8kH+eDw2PYPOaRadnjct5MegQP+eBjdcxjlYZy5eSFewkSChtRSAOPF/v5yAXCgjhdbLTeSt7vkXaTftbW+ZufP3aWQh167G9qyPTkkELTA9/FzkQ1OA2B+/pd//aW9Kl8MCv34hz5is/lY2eNY9qyY2Sfe9w6r9ztWGfeskef50rXwQU+Z7SMLsKzAF4WP3uOQthWvVwTAPkzAJLK3QrV5l0tKuMkU6valx67J/YGN2NPagq+12PicgiSSDCAbwDLTY2BbhdsDrShsqW7uXbPmSk3MCoUmjJAcIKYjSYAcSLjenE1JU8JIEmhRD3sa/oxsRdzAYAVgCOGKYX2TfNnGuaJdP+3a03s37Ln9fTs8cWvA/nhm2WLJptz/DNpk8gLAGnIKTigAYJgn9gFAmGQsVPxTlzVEBj0NhpyFdnQr1u8OEMrn3T7vlQPgF1sX8X3Eoiq9ecfPv3oA/Kjfx9Gf4A4AnIHNnE6tkpvdBoDxz4VJ51ryXKLdG3/3fSvsD2GYFCAsb9WKD0nSRWO/HsLkM/yo1imFlxT5AgHMGRYkK0NHW7R8pWL9oQeb7B8cKSr5uYOWrW5uaThuOGzbWq1oyahnm82yvfPtb7VqkfcFgB8cDcKFjl0bOTvcNujrRVDcVxzwpZ1vfA+IhREHPyB5Ec1KOp4YxILYPgEugHRwXYnyGgFgMbwwu4BiNMZldTK1HjWYBAAOtk+K1XbbP0ku0PtzFuVKViwh9cjIPWg88XkSZFu8Ru5zgRhZUeG97qwm7w9FbanUkN5abmm5gg3Gc7t6Y9++9dQlu3z9pj1z+dBGY29xlyoOfk9OzBoNs+98/Tl7+7c/aBc2K1aDR5kMrVktiz3uTov2777yhP2Hb161gyEAuKrhVLeWNJvLmk5eEr5W7uhuRADsz9nsH372t1+yivz5j39AMzeEPgGAX79Zsg++63utNG7ZjPCoct1JINjN+diqSthEJlW2YrkqtxNcm9hK9XuZ0SHddeJnY9S3MqzJ1wGnvPe4RHhR4xWCzvWCF0B6nDCzMBgMnVlOaWl5XBVAkGAir3x2RWd8IK0o4F1/jdRsIhccwCh/KnWNuONSQTMYPkS3DDLRvbkYsgzSGLxuyR4I65gCVFK2ckXacJ57eh+OwJHrkNY8p+8DJ0qC5zl2oWJ8l0NyaWkQItH4GmP3kj8hZXRfhk7couAM9yCafZejhBQ9TsTAkvN52Hx+Xq9FEhb/enw9SEL5Ov7GUUMcBw75d+fkxLJITQMA5mubGyvqHuSKJKtWrDvP2Rcv7tn1w6H9+msdhPHg2TPzYj5jGfLUZ2PbXavZ/Rd2bHu1agVzs30al2P0R0qDgqFlFgrrJae8qXzZONCIbW2uW6tzatdv3LRWZ2A9dISzvB2cDu3qjRM77owtyZAGRQs8Z7tnztj9995ntVrDRqSOkFvPII8OTzY6fDBJWOlZ6+jYOq22tzWkFYOlnRvPv1Iwa2JlBrJIxhpcky4rSBDQB9LM1+CVBi6yVizTX3Stqn/464uaLgAIscJ8fbEQ5cnnFj6FBXhctm/U16O6DCluUT8ddb2uKwuaaljkYNNEWwJ7Iha4WgMamPNsblgLFv9gOLLxJDFiFE86Qzttj+zmPuC3bb2B2VhDRmHzy5okEJL2wipjCE+rBCY4aIgWXcoXABvx8E8fUguAH0CKs94OsJXGlQYn+hpspPu4cnigU71w7qzdfeEeq5Wq7liReCADQC+Xc2s8vEa7nVaQULjeCXaJj//hN156UvnFdvGPfAgXCCaUx1aeD60xn9hP/Rdvt+agbdVJ/zYAPOeekI90wYrom1SwoHXyUBNvx/mhHdcZxuEa9gqpggAqADAHd211UwMrE1wSZrS+gm0O7P7ME9GSTMFGMM6Vug0nxEwnOlzPbp+1ldW67d+6bq2jfXvdAw9oaMBGfY/KhT1EN0kSCeCK5woDiNYyhJBQrM1HaJodSLERjke4M8AWZqzXg53K28qZXZtkS/alJy/af/j6N+xGx2zOoYzmflbULGiuVLQxwTFyeYCRQ3MefX4pInxYSQcPQCI4TgCAo7QmAs3b36vbbcoiEI7M7Z3gN70eX/LkfoFviGs7/oktUHzM9Pp/tUlw/+Bnf9rBXkhhW1oE+lBgjpsbPWAmsZK5BOLMSt1s2NUMBmBD1yI1kZ1mgGOgCeA2DYDRjENUjCcp6zlJdgQ5HQDDkNZq1up2bWV9Q8E21VrTnr70nKa1+7OMtWdFaw+BwjyXuW2uVM2mfasVs/aOH/xeq6FXxvxS9/pyKGdRUAf2LHZM0oCXv9/JGqULcb4OKGB9RaCLmw/vFV0jMcCAiYyJ+ZZmPAyv8bh02gajngaPGDSF4YZl1GCv2C7Xo6q2lc5yadEnHascAVnHhA4U5aoRXSyckceL3m28BhSPWPWxh2vwN+eJmUlWZx5x8QDfrz32uD32xNN23JoYPIbmK2ZIBXg/KEgc5PC8ztQK9h3na/aDb3rQHrx3V8wqOzn3Xn9asC9fvGp/9tVn7WiUs2GmZMMZgicvcmDVKD5mc3oMSwC8YN9DR0Fs58tkgP+rj75fbhQUZeXZwB5eL9jHfuStVhq3BWLYQ7Qnov/OJArU4gMADGYgIAomnUMjzSDSUufal8vO1jMcHJlR3t/RyIueaIMnRjXESQuE4fQ0mShpLMpwovdsBHl0IUuw8jC4kazQ0MtydoW/u64W+0nWibslINHknmMIPmKBCMSdOfZU10XIRGCWIygdawh9IgIqan399dzOALP8Iv5I72+R2BiOKBYmkiSp+Brg9ezXMkox9BoCAI7FcgTVvm94uKYG8wJIB7hqL6DqcujsRTfoDyY9/MeAM98XgXTUM+s9Rp8dgD0AOLLN0VpOBQYvEOyYR9dPTPdIADgzGcq+k4CM3rxoX7h41S4fDu2zrzUAhgH2waCx5WYjWyNf/uyGnd9atZVqUQkdsE1MKXPxvJqi9Y7uMExpprSR1HunbWJx29YfJaH9btYZzqzTm9pwQrXEYE5VYAdW69zZ87a6uiYbKkCfx/lSLrvZc5IMLUlGNkMbTHXG72dICr/W3MxKhYzl54lV8mbVAh6zY4EuZ5Jd28vGCBOJJscDK1SM63CO097RysT9hX34S+A3xBbKzxfgg/xiMlYULcxHZI7FHgRNI/o7Nz+PLCvsyNLVwNldNlaPHpZDBMAFrdic44S2XlbXcDCeSMPL8FqnN5RchDCFzoDkPbTS8oIJ4bHh9cgBJSO5ighfvyD+WvU/l2PEj3jo3Hn4vBCwuO17gi5Y7EIYOtDGoFkAn15m40G/vL11Rr6hW5tbNhk6azgi4ayY1/BbrV62lUbDnnr6ol1+9hnfiELbOHok//JvvXIN8Mc+8kl5Vmfnfckd6rO+/dSPvstWhi2rT4dihbPzsU1hLeS76xPIxXlRhRM/qwCSYHlDkZau4nn9tGGZqtZrmwyV286Nv7511r70jafksKHugeYhGTbM2oRD1PKWKzfsyo0DS7JFK5Rrtrq+qWEV9FUTrKkqWbtx9Vm7e/es5aZjK6FxZ9YFVoTQDjSUBFXg35vJ2pDJcQbMFL89t0YpLzkR98TK2pY8h0/bPcvlK1aurcup4j9+8ev25HNHNimbDXM5O4I9xGGgXLXccG5zGGDavQB3DQf7VDCbHQMXAkCBVVGQBsgiFgyOzxddl5ez1nQIBA2sDta/ggG+s1h73tqlmE1NcUdmKAIyN4RfspERKHzuD/7whW6Dl/25v4cPsG8Mzr4Ej2w9PsOyGliaWmE+tsJsYufX6razVrdsHEJe6DYdGMWCK0oi5EijQvp2ACwGmPhzSIVQdPMc5AEtVw0vXtGYH5+2rVqrW7vbs1pjzZ559pL1R0OlIOY3zttjTz2jVLezuxsCwHQLG+W8ven1D1oyaFuWQSNJzLj3NR6q3+Pgg2FiZ9ccyC9nByKISB/28T2I3weQjQCY9QThIv2k9L6AO5eUCACHx45SBNqq+bIP1rEfawqe6x1i3gHADCvjkBNZyGzOPYvpnmSyiWXz6IOJna2qs4mGmKIPRpfk0xkoNlNSkiQkTq8/Vmfu2t5Nu3nStmdvndrewYntH3Z1/3Pu8H94L0/RaOo8pfSJANj3HWLbM72WPVA3e9d3XbAf+J7vtHIeSUMiSdtglrNvPr1nf/a1p+1klLVRtiJXD/YqiJfZyJP75gbh5KEbaeadM1Gsa7infu1lSCA+/cH3quPEo9azE3torWif/MC7rTbzgXk6XLw3GoaDvOLsBtwbw1l00mY2wZFp4QDiMzNxfZJwxnMC2PF+Aeq0lzLUy4Bar+cDjMgcAlmlaxWSyXTmB2vVeH/HP7UWA2gWqcL6CWE88WaO4Q5KMdWskcsPkTaAReKgcty7KJd4HBjk6KDD71t+3QeDFUXOdSm5fjdKIOK9jOQjkgKxCHMg70RefA0qlCjsgpWZwrhCDLSkbOE+i9HfArspy0D8htN7HNDB8a4zvhQaukdDcRR/LwWnOrrh8SMzz/Pg8eU4Fe49DahmXApD1yUWAfyazsmpME62VJc7CHKYrc1VyyJ5JICsWlch95dPXbXnbvXsN19rAPzA7paG4Jh6x7+vnJvaZrNq954/Y+e2Vl0akWWqb+T+t+FFKsRC9ioML7k5M0NA3f5AeqbjVkd2W8QeoykcjtGg0nIqCORmM+S8M41bVlW+trZpq2ubHvfXaasyAOBy8BNLTCuVHPDVZlPgt9/t2nhMNT6zeqXgQ3CzieFuow1A7SwHwN7xx5CdnHlszADAAHEfAhJpwA3BGxNDDvTvkLwEiIStDTeqFhQJXDxW1O9qAYXqSoeMR9Fq0jassTjwpJuDxw72Yg7UZQQisNsZJIqXJZTitDu049OuHRy3rdUeumNDGHobRzaexYbFFXUMh06o6EVvB2nznQStJAmLAazbh4nuBCYRNLwQYPH2mmuKHVuEcALaocH3lFS8jdUVJfRtbazLTikZA4rLGirQgF+xqAOMgbiLTz1pR/u3nI35mwTAH3tUmeNmAOCBNZK+/eR73mErk46tzScycgcAJ7AUSnBm88lbgaEVvTQ2ByasQ1yw1o53I6T3E9Avy0gcVg1NMJs1h/Pa1o499uRlHYDS6bIukBHglzvHdC1vrUFiB6d9scUaFlObr2Rra2tWLWatUZzZzauX1JVJBl1bKRatWSn74B5McLAUlD0fzAWBJ2zcwXbv9PjQgw7KdTvt9q2bmNWbG3bSG9ljjz9rz+0dWmuYWDeZ23CesTHgqVK2GezCMLHCwNvoMptHS00cL64jMBK4B9Ae03uORt318chCAF3Ahh8AACAASURBVMoaOsHaLQbHpODjiwHhNOML8H0hgJv+2ZcCwEvj/yUQiIeN3seSt9L5XNzn+Pfn//D/etlg94W+8Rce/dv6tEpU3fsO2PS7gCdY6jGkO5vIBeLCRtPObjQtj7aWfTlYDkUrr3hoxuEupVMG7/I7NcDe1g1JZIqcpbXvNlXx+goYKMAmo/TN0XhmB8dHdvX6DSs11yy7sq3hqo21hvS/jWrBzm6uWr1EjhCWaXk9T8gSukoaAIIBm4zU7mWanGIyys3SDFoEIunrtmjLpt6Hpe87rWxSsxwAOwh2EIX7UDTcj9pF3EeKdQ8bkG1e3E+kWXbpmRhEZlCCxpL0Oe59LzAmVqrQqYPsyUtqhtcp3t3FUsO6w7HlsEmcEHIxt+u3jmzvxoFduX7LLl58xvaOZjYuyojDSQgRPBlJ1Ag1cHuhnIa/I3Bypn9qRQb8MiPbSAb2HffV7Z1v/T7b3ljVHAtAqDua2VefvGT/7zeetROSOXNl+W/LYYjfRQHF8GmGMBFPH7wTAGtdhqCQX30ZEggAsMDqbGa1zNDuqZk9+pEftfq8Z8ijO31v+5cJ8KHQG/bchzxb1rnlnSr/Hn+9txedFCF8ENwCgNJjoRkFfGWz1mm1guQh2mo6guPrPkjm3ZIwX3Ub2OP3ddsdP+sD8yqvoZRFnetzfZBLjhSh4GT9aJ/jXkLiFqzE0jZkPO7SQ9eLGDkqhdfq1xqvd79fo7OEa539c/KRv82n+PYQF7q3zlB7BzESMDyG7pvgMc3zSu9hcZ9UFPLCccqBrgrTECaDhISvR6Y6Pnd5lkvG5deX16nOC90IvR4HurxXrr2OQ4HLZEoNNOYwPMhavtoQEB50O7a9vaa9j24hk1rjXMW++Mx1u3yrZ7/xWgPgh85tz5nYFCicT2w6Gsiq5L4Lm/bAhbNWx5rHprLp4cbLoG+VfxutjoyVirQsuIf5rrl1+0M77fTt6LQtthKpAzcllbFa70QgELlKNVgoKHyCyhArnlK5JvsjfCy9fcdhBOs7UjlWKZelhwTc4us7nfQslxnbar1iq/WyFbNASNiG2Cpxwbgzk/45Ws/sDRqcUNTr0oeXr8ESeyXGGguMBYcD5t2hstPBRTuFBR7aiLqpsBLB8DkcolpYsZKSGi0AzQCAiSgdajhiJGeNwXBip92BHZ30rdXtK6UJs/pOF+N6Z3Dli4C1GMNjBaqu5Uag41TDJjwt1xyzIaj9LekGbHDISReTuQS+d4KQFwIWfxUA5v2MhLI22eC5SbtwFfC7u21nts5YrVz2TSloQWF+kbrQmgIo79+8YXt7193WLjAUurZBbvLLLyOv/sXQykc+8ikB4ExmIABcGw/sJ9/zNltNuraZnS0A8CTjaW8cghyShZkP88yz6J+WPrTR3Z21xMalyp52XTIRaD1ttwSEkUQg7r909cDGjgp9k9ZABSCVFmnB+tOcPXbxks3zZU2J7+yeVcoXIGbYObFJa9/WqwXb3FizYb9n01FfmsRGrewBBrpmfoDwAQsMAHW2amaNlVXb2z+0XLlmhZUVu3j9hg7QveO+dYZmuXLJTtojbUyVal22Zn38pZXOV7AC+mUAcIkDe6zikecGA0nhArPtgMJ179ztbMSEYcAK5gJzFIGQZDPROSQdMxsqxiXoDQkJi4yv5Tv81wHAUVd8JwscD8s008L3xMjY3/v9V88A67BPO0AEq7ep0SbOWZaO0Tyx/HRsd6017NxW07LjgWVnYysGm6o7AbAmvcN95oeh2yhRSPp18eKMv3Pw8KcCT0IBJq/zoFEk8IX1W603rdcfiAl+5ulLVllft8bOecvky7KO3Fpf0ZAxUeE1/NNzeFah6SS22ePLed/UokbbOWaNAAaWTBYHpQ7x8N5HCcSdEol4gEeGUIe8wg880U5phQxGlSBTiirutO4hH9BHZmdWrtRsmsVfgzQtD2ggqYxLynWVB3OwVHMpQNbm6vxRwPlAdkyIY3l32n2rNrm3e9Zobtqtw5bNskW7cevYLl/ft69980nbu3GolMdeb6TiMyFAQdfEyQs0+fwOT0jjuZCs5fptDaaiFx7jD56zWnZilUHPzjbM/tY7f8AevO8ukT3cz63+2L782FP2xOUb1hYARsstCsLdHyYOgBPj8ZfR3/G+c4tBIu39vfi1f/a7L7Z1Lj7/6Q//mPyaiQWlY7ZTSOzRD77LKknbymi9C1W9t9ViQXIZBvd0TWXLmRHjlx6I1O+HvSWgJQxQua7UO6iR4Yxey1EKF8+GWAyiY+fvrvte6mJ1/qfSJ1knAoBxgG08WUQzx5+Tt20ovsAHcSBO91hI2xR5kdIS60wLA538HUY/di0i2Ob1EFIDYOSx5D4RwHgExawRrkOUM6Sfuxd59QBQHbfAsOpeCymPfI71PAwaZIHWhb80aaZLC0W+xjqSxnfhCRySFkMYC6/F5aZeqESmHqAtC868DxtGDTCuMXwP3e0I1GM3BpeU2WRmIwYayzWdC1h5nj2zaWUGz6eJlRp1AeAvPX3Nnrl+Yv/4377GQ3BogN3blgo5sWG3o3L1/E7FHrj7vF04u2UFm9h40BbTlM/5ZH4xmETL/oK2DlOAmYy1iNIdkjY0tT5sUn9oY2WbR3No90L0oYaiJnkZiOv2RmodAehgQ/0Q9dat6hQ5AjgrWy6WrV6r2jQZWL97KAZ4a60ulgxXCq/ycZKgJVwIMZDBjkuHkA9QKNxBwnJnQ+U/q4z2mFIW0mA0iYxvIxYiPq0GwMO6LjJIEhbInYFGkNu0cbPp5odjDwyp+wbPbYI2bDyzw9OW7e8fKXqYgoEKmrjuIecUbCMbNJunBg89+MJ10gUbK23H/ZgXfrwCtbodF768io4GdCnVzcG9BlZuE+0+31JKIC0lk4gbRLzZ0yEXUdsZd0p+Bb+zVq3YuZ0d293dtma9rgLEgSLyh7GtNhvSl+ORipfpk996LIRBoOcLgzBEcQew/ku/+cpdID7+0U9pWCybGQkAVyZ9+4kf/SFbnwxsszA167U0IJdkELpiN5O3Ip0Kco7V7qCFvbxOaG65PiR5xTYdmxTv0dbOtrVaLQ3AyaC8sWaXrh3aKHFLPm2mrBOxtLzHeRl/n/aHtrVzlzwSCcvg+4hSLmemttMoqSCVMcB0qGvHcCZ6duzXNJUeBhZ4HwDvHOm01wYwcYW6JTg95Av27P6h/eUTT9rN7sgmmbwd9WA7kGdVrFAgbciZUDY5/my3u9as8FocXIySvgAww6QMC2ERmGjwJzDAcsyYi+lio1O7EoZTuupgLhjab15wLtdaZCZj0AWuFlpzdyS5pdfjck2++Bkegy7u/I4IgONhEw/XmNr4+d/7g5cEBn/VN0QJRATAvI7odQzwASzA8hbh/ZORAPDuBhrgnqykmLiXJVeUYi1SOR0Ax+HBqAWu1jxOlrWqgSDNHbhOX0EQik31QoyDtlSp6emLtSXwpVRREFHrtG0rm5uW5Aq2fuaM2sdrKzVbaVSt2z5Wx3DhmiBvdmFSt34K2kGP0YatdQAc27F3AuB4sEatYryevBdLlxLvvLgulz3QmV+6hazT1bW121ixaQb/6Zpl8lWPs5wnYViPM8IHonhPxIrD+BEapERNX7OZrA9TYQnIfQGYRzbUXN+0y1f21O7/6jefsCs3Du2kTcR5YteuHVh3OJPvNd08SBEm7WPLHi2oBpfyLk0BaMVhL3lfB1mVBrxIzEv6Vp2ObKVo9r73vNve+LqHNAgHkKJD+KVvPG6XbxxZdzS3KVIpDmM5psw1tCht6MwjzSMDvLS49KscAfDLCcL41CPvkX8572t1PrANS+xTH3qbVUZtSRDzpbrerwpDWpnEBq1TX6MVCmq3MvQJBf+IxTASAc6FKHcBuEpONhzq+9CcprsW8efjeopRyj58uBxmj0ViZDLxDpaWNwzPxSI7AmmYWHxwtc9BKgQmmK+LiYbqD9csDndFaahmWsbhzApR9LFA533gXqzpvHMAnB4Oi2tcw/1jLwaiO4O0tUjx0KD3evqTfZ3HrNddsxulG/H+YciTjwiO42OhEI/Dg6xBJQvyvAMAxq2Ed4cChGsfmXeAbsQCYq8nPpgaAbDWsNJKY+ojwWgut4jafWU9TJllSuSEAv5qtU/s7M6G1Yqc/8yhZC0pVOyrl27YpRut1x4AP7x7xgUCuByQ0jEeaoKzUjIxq29508MCl5MBwHigITNGdmA/fQoxDN1gYJ/N2WiWEXvZofplTmfCpoFkwA9YNkmkCEgfGEyQaXSxrAGCXo/pYxjM5QShR8C6sXetXLWarFQYfED307fTkxtWLWVspVayWomGBvpfT/yR+0GoXsSMKgUo49GWtIgZOqBdK6UAANhDL3ha8q+F6S7BoNCSwTzeFyJU55ipVeFPWAQOqIwGzDCWp83F8J+0YlwX/PMwP58k1u31ZYXS6g5s77AttrzbHduIgTU3QXCfvjBTFoKSg2eecjHDkAXckQ8YudSBQsGN9gEMWqyhDeHzNy5JWAINhrlubytHIJI+fO4EJ4uvBQ+1uIGF2ZGFjsl1JWY7W1t27913W71aFchV8IMy0X3gkDbffJ5YMhrbzRt71jo5klRiY3VVDBLDcQyeeFDK3P7+//abrxiMfOLjP229ftsKhcSaxJd3Tu2Rt73F7m1WrDLpWHEyUPrhNJtoIpUDSB660Cca+Jq6DMbmi81Z13PqFkx86EBGLlQk4aauTYDvAdR++fHnLJOvqNjUoavKMacp8xm2glawJ55+1pOrCB/AH7TeUKR3Gb/tjRXrd45VyDSbdRUw3W5bnZKVlRVdq9g2xFidYkxemuPEjjsjK6yes3GuardOT+x3/+hf27BYsFudidU2VnSYIlCQHnLAECmH3FjXgIhlvJCbjXU7Oj3R6yzXCtYddAW+eH6tk1PbWGna6WlbsbzcE91BXzIOLOHUqtNi5re4z2bUD8cDZMEIB7mDTP/DnqFNKgiAFwA1NbAU12mUL/DtYnqCXyf/jgA4nUYXf3cEZHrsoIcTCzyd2qtlgH/x59wHWOyjpE+epATg4bkgaYGEKND2nk/swnrTNcATZ4B1xyu0wLs9KiaC7lCvS8OZOu70eRhgRSVj85jFdqovxlNFjWY6lqwYwSno96TV1sCsM8XeGgVgsq97Sx5cS6ehUi2r4CG+lGFgn9J3eUscSBsBJAYDFUXQEpwVYqAD+xvfm/i56AgQwUss5CJodglEGB4ORSjkRpQfsf5bnbZY4Fbr1FZXV/V+Azw1U4H+kpS7IdZouBflxAhTCPC75BlLVxIbBsgFORLlzPJlmyRFO+2OrD8c2bXrt+yLX/26Xdk7khytjSkBJAWgIbjz6Ocy+F47w4rtYQRCgN64FvV+hkEoncFBqhfXLvs1iZv58dCalYLkD2c2VtTlpLgmnKTPGZbDlaUkZ4hwGjihEzoOYXT3NvmD1nl4LpHE+V9+56Vt0B79wI+5m8lsbhUb23YusZ/5yDtsZT60fGauc4y1120dW2YysGYZm06zacEZYBI/Wa9xqCpelziQFSURkf2PwNQ7HDMxsA7Ewr0NmRSCKmIB65pgb8fzNcXvdrsLSYPvH0FPr6RSj832e9OBKQWbrAPDMCJMsPBOKoRi8Z4GKZOvXW/5x4+oTWZ98XvBLdEGjX97sJS7hvC8OTPE/obhzHhfLGQU0SZVOQNeMESQ6sOc/vwpauL7GhlgdRfw+A1d4/iYTgCE61B0uYlkSkIaqQhveQwHW7Zw/RZ7ceh0F4vOCgOsI4EgUigM3LGnw57LrSSPtntg6yt1ZThMkqEVq3UbZIv2jUv79q2rh/Zbr7kEYmdr7toO11tS5WPyTc+knMvZm15/zh6897zlaXFNyavP2HQykPNCrcokvzMT8gbGymyesXZ/KOYX1hfgh3PBNNiccK3RUNK2ypVIiCE3nv/ndi1KS2U4ROR96pfFG6OJsaTKUbGoysKrLrFB/9ia9aKtNSpyrZhNBwubM6lvASxCtO6XCZj2RBgIEN+okAjABkg7LOsrAI97BuMh7JuwMxkyd5KTAodNSW8mFm4wORidZzTMkLXOkAStrGt4Wx1NV3f7I12XVqdnnVFivRFODSFeUXpqGGdqgsCgYF3k89paUFHQy19n+ELCVPraXfzhgAFrLL/J5TYgYO2MsAbTfGwklSgQEqoWN0IAxnH4KLR33OYhtFC0AfnNwfVYeB6HtjsM+ZnNTTu/u2MbGxtqN3Y7HRsO+togGbhprq7YiNSqzNw67bZdvvSsndlctze/6c22ub6mG3jQ71u707F2uyMrvkd/4Rdv22D+Ov/46Hs/rAMvmyMdq2fZ3sQ++K5vt4c2GlbHCL93qtZuphBYtanHVZcJw8DHVgWHuzjwGmLVHQGwDlkxPkyf4+ZQ9s2uWLDts3fbk5ePfEqaahsNLfeFLMvYLPLWHY3s6vVbVqnXHVRMJrbSrFu1UtL1w2ksYYBk4noxhaTMZoqmBWxsbG1Lx4o+EOkCaxMHEdrZt04G9kd/9k3rM8RQLtv1o641ttbs5umJXCdANxXYsjnvU0sDngCEUhkvU4/BPTnuWbXW4PYMr9Eju3k96PMpihlSEUCjfTkaW7lKMAsJQENrVGs6QJiu5kBRBGs82MSEFX0d/xUAOC1fuPO9/yuBsYZawuadimOOBWEcTNEhmpK58O/PvcokuAiA0wywtKpMYmMez4ERAHBhNl4AYHyAkaXhPZoGwPFA45Dm+XGIOFBwVwRs0BzYw26SRFbQuuc1ao0G+RFfU0Ef7NTUcUIzLH/WkG6Wy1itBuD1VqjL0hzQcZjz/YALb+UWZJXJB1P9cUofppnCl+coljlIDuL7FcFw/P6oZ1R3BbYrFPK8PrSKfLj21yUDFMe1httvOdvkQ3Zo4QExdCfHU0Kb5Lgs8MvzxnqR+xO5D3sylmVIJsr1phIwWb+DccZuHo3sWxcvaait1e7IbtIddrJiezlw0Owr/BBdMZpuufoEy6ogDUqvVwegS0/s29eyA2cVdYabAsEyU+lna4Q88B4Qic4enC/pd1JAc5bxHkats/ciXXZxpyaWz8cgggiy/qfPvnQSHABY7HtmbtX52LYyQ3v0Q++2+nzgNqS1FZ3Zo35HLHQl58lqo4x7LyOdkK9SKC7j647/jsA0rpP4XgucMgTX7YWWfmo4LESg8zogAfy8dhY4FoyRUYWZd6Ds+wH7kfaFoAMG8IqNZb8Pw1zqeE0coMaB3HQBp9cQEwTDhY4djQUDG2RvpbK7ZkWLsHifuWOJn6esSYJpvIvjwD8W6JGpFThNaXnjvQS41e8ONml+Pi/11jW0t0HeEXW9scmrjmQS5gFC8EV8f7w75IOzTE6lHWnULSVqG5tAuVa5A4pCRcALOqdCuh9fzxQ0U0DC5SQZ2dZaw0pZHFTGCuPBfx4A/PiVg9deA/zg1tpcrgshjpeXJxE25e08Y2c3K/bd3/EGW28ULZf0ZWsyBwDDBoShES4gABjmk5csANwbqp0kf1+E29IaOJOhFhwXrVy04XRqt/ZPrFCqW7W6Km/bcqlmFb1RMFxdxW+iYSNhBv9F2IV6lYz5mR2d7Nlas2I7m6ueljMlqhOmhefDXhQAMIMnQR8stwZ5QAKA82FqGfBLcgsMcWCAJW4O4FLJSmhbpSPQJjdAUhbkCGx2gPcxQvt+Yiftnu0fn6o1dtTqSuLBhC4a/xHfJ0E84Mfb63EeTXrd4NwQ2anA64a1GJwmsonN0GDctqsGiOwIV4+p+zIaPkRwHPTI8UfvZH75POsh/fl4g8WNebFBA96Cr7BuWNg9xPDFot177z12ZmNDf8czs3V6aq2TE6XhrKyueZIP16vTsquXLwvkfce3vcnO7ux6xGpIfxLIC/Yvb/3xn/zrYN7bvvfjP/Yhq9aYRp6qtZgb9+yHvvON9sDGiu1U8jbvt2yeDGw6Q0fmaW0V2mXIT7h2BS9WpJWsVpVopMNaoM5ZTrWCou0Tme/4WFYrtnPuHnvmeks+uvycPmbYCzoIhnkrVCp2fNrSpDDpYLA4ylCBPcjMLF8raXPh31OMQxPT9+XFOmSt0+1rYG0GCKFwJNRgOLInnn3Wvv7UFbt6MrX20DWIAONac8WOTo4FxMTM06qmgEm4v4qWEeNmNhj1xRJOx56qRUHZGXTU3s0XAL1dW2+uWK91qvvSpUR5u3XQUs47UhI25EF/Yr3ewBqNhth/2HFcMtgf4qGldZUCwPHfWpNEfN4BXnUZU64CkQWKazfNAKcPKpcOLAdJxPogi0ppUyPD82oB8N//9KcWYEaPyRCT4kIJn0ACUdJ7igQCBhgJxPZqTUEYPhrrBVlkgCMAjmwTQNbvV9f8AoDdo9MlDwyp8T5GALwYmAmDZEvw4W1VH5xzxhYSYHMNH2oPgGHPSh/MKmSGzGs4k8zaYtukQxYLDtYqYS48p8gERQaQ75GHdLBRiu9L/FleC9IzdPZxEM6voa8xtZbL7uzA1+k6uFtDS2zwYDSwfAkwnBW7xjWHHeSgb3d6Ss3s9sYK/ChWm1arr6oNe3jUsr39A2nin3h2z56+sidbT86DAZ69EBYld+uBPkIyIUcfabWCZCewZBA+sbsRC7j03vv8om4ZBKOAEa473uFZn73BSownwPtIl3EqByF3fhFRIkAHPHbSJ4KzNGOp+yQw1IAXrvev/NOX9lj/xPvfG6KOTQB4Yz6yTz7yNrlA8PxwedL7mYzkElLO4v7UtyRf0XOVrSoEVHi/Y9ET71vez/i1qIP1bocXZAlOMwtffA+pgLSLxQ/Dc5E1jtIBraUAbIntTZ9rFPwREPKn2FNs3vA6D3Zo/O7YySP0JJ6PvidFvXG0Klza6GlPY20EAMq/y5WSHj+u+XgvgWlilyQWiP46/T7kg3/3Bh6h7DHQS+/sWDBgJ6vPp4bkeLx4XsO6qhkVflb3fgDt/IGEIV4PeWCnU+NC90hSoeBqIbZYBadLNhW5rSLV509iJPXCs1yOVDkbAIDzDDlObHtzVf7n0xmd05IN82V77PKhXby8b595rZPg3rCzMR8vhhKClRbV5Zj88bmVsjn79jdesPvuOqN0OJgz/IIrHMTk1NMKo7UlXMjf89brD8V4wkRhJaaNVxWZ+7mqwy/pQ8k6w0RetkRB1uprNp16JQuwpE1MdT/okWiTszoRnwHEra2uWDYHeL5sjVpxAYBzsKIzpkyxr/FhHA5yfp/smLQkPY43EQNMQxaAw5TvXNpmRdSqPmfxUhG5bpmfdNsQr16YrkW6wdQ/r/m03bX2YKQBiePTvlLY0PKyYYo7Dva+YgqYBFbsLBZbfhPGlDgxNwEUiP+9zfopNLmyVFqRIXaQ60lcIdU4gN7IG6ddz8Q8BNsyySYCEEjf2PGGixt1mq2JVakfumxobjVHIcWLLOQKtrNzxs7v7CrimA28VvF2FAxhGbaQ1Cal8GXs4hOPK+jk297wBrv/vnusUnKNtzaAMJ3KNWMdfef7PvCKAfB/+b4Pyg5pNBlYIT+z2WBo2/WMbRcKds9G095w7wWCNS2TxZMhsWJubpVMzsow3Ght6ViETZLhNqaZBXjH/mesyDVKQzFAgTOfW6VWtY0z5wSAO4OJJeORM9H4IDIohHVRmDyPU8V4vyqCPBnbBCkBdRLpcsiUJomV8iUrMTyDdm7sXsKrm9taU7c6Xbt45Zo9df267aNNHJscH4rNDRvNvbXH85JdFeuEtmIysVXY3WRiwxGezBkrVfPS6GeLtOaatr1x1v7yL7/kZyyyoGkikIFUgiE4EvPqPMdOx86d2xXj+9DrH5I8o9Zo2u9+7g/t0nPXnC0sFhQXS3HQ6fell1/IaF4AAKuNGvSRsTiLjEk8uCKTlS7e0gA4vi/pdZ5mWADpS7bEDx0e+9VKINAAR9bMTzIHwNwuMDp1vDXxFcdxwBI7v0oSXE1DcBoym3JovzgAFicT4tMpxNAA00GAZAD4ZpBRIGUIzE+8Tktm1ffo+O94XfVUbWqrFF5oZsXsO+jkPoDZI/FMKYDIJQqEEhQFBJ1xC9ZJMwpiT5Xid8Qpd7VZAwCODF/ci8SCTadKh+L9pBOh1xSG+hb7Usa8GA2aSJ4TBRZM4Pr6ulIPM0UciHi8uRx1sC7D6myGur/UkCvKjf0Te+a563b5yk27fuvAjk+xlzQ5mAyn7qleYPiP6O/h0Ad5aPcSqKGB09A1C4AhAjqAbyHv3ql37q/xtcaia7GxpZMQ5dBEdzKjTkGZ2GmRMeiYXQrjY29h4DuAbi2uUBSx3u4kOSIA1r0SQhF+9bdf2mP9J3/sR/X+w0qXp31bnyX2iUe+3xo2sBLna6Hm62PYk30qTia9wUASCJFFFGkpm7L0dYnrId6T6TXpRVnWBv2hOsiRHInteoFLWvwhUpk1wRqMMogyNo3Byza+D/p9KohckhHZYq3JcsXvlwA82TO1p4cBz/hcYxEBk8vz5rHS+w+a+jQAHo48BS92NuLr53VFkB8/5+eJ69zjf1H7y5nL90WwHL/OvIdY50BqxuujPTdb0NrVML4KoDhb4SuPdeCvWSh1AZqlXNPr9u6Ngo1YM4EcFLaR57vvMQsZlezNPYJZ7hHsexqqLtog8TA1wkl2tgDAvJaxVRpNmxRK9vjVY3vqyk37R//mNR6Ce+PuxjyZokmjVYKO1e1EqKqkmc2YbTTL9p89eM4evnvXMmPXAjfK6EmGlmciNOhmuNl58SOAznAsACx/cbXyPYlHm7IjYBTzdtId2I1bJ9ZoblgRAX3CjZxX1a8pyRBbzPOolIpWKWGV5dq0ZNq3dnffmtWibazWLa/BBiCAM7cKsdDv8kALWZzpzXVlrQ+/BuUsvpiySmPi3QMyJOHwsV3LwF7M89Ybjmw0nqjyP24P7KTdV1us1e7ZKWz1eCYmWHZ7bIq0XhU7R2KnvQAAIABJREFU7PW45AweXqrro6SuoI1bgk43Vve8cveGXKZMODA3onqjJjJ8WWAm9a1u7yZL64UTRvycrkIAyxEEp8Hui7HCsZJUNR4qW6a8eQxS+Yq5kq2urNqFu84pghT9Ips3Dg9or3lNeYCGmICcHR7s262963Z2d9de/+CDViuXrNmo68AUOxBsaLyNMrNvf+/7XzEA/uSHP6oDvDvqKtI0S4t/NrbV+dzOrtRsp1m3na2GbW01rMhU6qBv+fHImniM4i/N8BIgLJmKTcLfmI1nNHCP7HhtYFzEwAWvRooArM2uHhJL7RIGT8fKCIxSVCmxazxRWhIfpDMCgmfJSGzKnEE3I/6bTZj/2GxgfJAT1TTsc/O4Y+1RYlcOj+yZ6zftyuGJ9TgnOa2KFTvpJJYv14IVGSQRseEly3CdkaKQNlcp21qjKueOM7tnrL7WsMZaw5rNVauVV+yf/x//wm4cHGqDHUy8bcemiA74zOq6feeb32ibzabde/dd1uu2VYjSoq83Vu1L33jSvvy1b9rerZsaEhomUwFgQhgqyKlCG0Q6MaXK+SYcvX/ZSp1tiHHiUYLjQOuFAHBkMHicqLPjc/GQEUsT5BHpz+vvoX34+38DLhARAOv3Bhs09h/e/1oJucvYiswcWGLnVmpKWQMAYyXFYOZLMcDcG0gSWJcAYNfdcaij+fWvxdcc2ScOLLGoudtZqngdwqiiW1rh+ECRIrvLgcAFYGMxQChXH2Rr7vLCVD+DSxpqKrhLSgTAadYv7nkR0ESgo/QtBSMEv9eiDwHF+2w50EVnnS6DD/2o2xDSu/h9AN/RbCI5A4zWBEtD+c2X7PCkb+1BYt984lnbP2rb3q1j6/YmYoAF4plfoXWNd2tI1BRoCA4xbPBM20fWMt7/SjHlQ+QJIMaLgrRDi743ANM7AfDCLSjEVxAE5d6+7KN46QpOuAxE7DL7vAMwQLHe5wC4tW4k/3OyIr3HL+6BMOH/P76MAeNPPPJjcmFiS8EFYn02skc/9HZbyY6MXKlCuelOFsOBZWYjAWARZIWqGHdpr2EQA9Ma2/tx8Iv3LN35i6A0FrLIEJF4qBgLHUIHo04ARVlalKjVyjXvwgWdOu+BtNlovOkche6RBhDDvsI1Yl8S0yqpJWScd1ciWbWUD3hxoSIwpAKKVQ3s+kLKATaSC4szzJgHxK/xJ4WbA2BnYCPAjmA6vn6IRN0ji3AcZ5wXDHlIqIsDonwtgnvOUIYwuQ88rOuOJFuY2cEguFU5+6u9IDjWKNQo7L/R7jQyyF5QucwqSoBY+3otsnF0/CUAnctrgBQmGAC8u7VulUyihEUAcFKo2uPXDu3Jy3uvfRTyg+t1D/FCtJ8B1NBWGFsCgzp3Q+vJeG4P7NTsLd92v62W3GAbUX463tJdEtDYooVy6yVVxqTtcJgFayRPPnP0Tx76/klfALjeXLdCoabBAxYBj6XhjgxBF1mrlApW4bCWnrCnQ3U67VmhmNiZjaZtrNSNWnxGooh+n2tUBWsDO61DSNS/T/NHLZsfkt528paDD5opGBeWZpaRf2urN7aD4xM7OO5pyA2JQ3fAGycfew1CaEMHDEpS4oWU884+8a8iIXgM+1Ca37iAkcVAWyqu4vkAOLg8BL3uYg2rkne9w4IwXmyC/hVZo0kH7M8zbfAQVMCLlodb5ATmIID2dGWrKp8DdurDTBFErzRWbXt729awJFIkLkEOsOww7FkNw5XKJZtkzK7t7dmN69fs/nvvsTe98Y1Wh70qkU6CDttvFtWiGk7wavIt7//gKwbAH/6RH7VyrWrtcU+vrVzIWLNQsA3s+OZTq9jEds+s2M72mq1U81bNzq2amVkdLTCMS4532HVjEQDz3MaAxwCAxaziHkEbMDAdDFIWK03b7zK9nVjCoGnQ9yk5KgyQUhBV6o1gaQPzM5fVmWwIM3Prz8yK1YaKJtgpdH852QsVrJ9k7HSQ2JPPXrGvPvm03TydWK5csBIV9dysS/BIwbW3MmzPuyURhk86UGcTu+fsWYVs3HP+nKLNG42aGDRde80B5uwLX/6KPX3pkrV6fSXCsaZ5La976EF7/f0P2uvuv9cm3a6tNWvyhkXmMUmIuazb48/u2dcff8q+8KUvigHmeSGB6A2HAsAMijjgfT4AFsNGARJo4si2+zpeJp3FQz0Cq/h1/mSPSh+u8XuiP3Ca/dX7GQrT3/sbcIHQ741MLcCHztnMCyAY4CmBMOiBM1M726zaOtKRycjKdIRnDFI+nwGOGmDeT7dBmokNZQjOJSVU+MEnPQBgrlsEwPEwpbuRPmgjAFaYjSJhy4vfP0rcommh7w02SfwMABjgQRuVzp00tsOh1hsAJA2A03tJlD3wfkQAFNvX9ZX6Qt6xAG9h/xIoyGU1uMnP9YcDvX5+96KtbRml2CXzrMKXiCFuDyZ267htjz1zVQEVR6cDuaR0BwBeMCTdG2LE3VtdLawsEjcnZbI4NJB8OM8trLuitZyAqUKIQicOFgxmLWhzKaIZrPU/GTCcWWbqf7IeNLBB4Rc2ad53QjgomLEfAwAzTAxpIk/tMAym1EoB3Bj2Ero7sG6Sr8TxuNu3T4Gy4DP9P3/2pRngv/2B92kf54SszIe2aSP79EfeLQBcyWes0098DTBDQ7LhnKK+bPNS3Q5PTm1zbVUR3dHqK0pheM/4j/cv3qN33tdeKASQxcB5AMA+DOYsLt2xtASigDY1rCserz/yKGX3YndXKc6y6FPN2uY9l445oQvgg+8AYO6b8dADOeIgbQTi0r8zAM3P3yFB0L4SNMnIP/h3KRUcwfPh5/z+WAZX+D2dch2ieyL5Dj67LhtLS0ZEGEbbt/A267kEOSOg2LManfxTARDCeLRu6DKUudc9BVVrMOzF8XFwPKKwxi2CGQ5cL5yUCCFbZBvE4TlJsOhyLS0PtUKLpQCA/VqcPbNu5ayfiwygzkp1u3jjxC5euW6/9kevMQP8wFpN7odKipHNljscAG6YlgUEc/rVcxl7w/3r9sD5LasW5laWnMChViFo57C94ob0CgZ2wBvwVAYe9hAodz6LXVimbDePB6q+Nza2rVpb0cHe7w+s2+taUVV/TtZVeFDWKkW1nTudtryBC4WpbWxUdNiicysyXc+AkE49qiIgcWBxAdaqkFkQ7ohgmuqPmde+IKZTmGX8GWc2SubWn8ys1RvZcWdoh6c9Ozrp2HF7YgPe06x5sg/7MAtbINR1NBqYCwJcWcAFAMoPcdPJqziYSztoDg4NwYNYG5OGy3zj8qG19Oblk5bLD7c3k7QhaCHiovVwD7duiwBYUPk2aYU/kgMzn073Flr0lkh9PbpUiGmIkcF5q1VrtrmxYRubm1ZSAkyigkWbtth3WPyyNZoNO+l17OLTT8kX+Ae+73tte2vL+u2262KHxCNuLAZy0G0dHZ/Y4dGhfey/+W9fMQD+qQ992PLlkrWHfdfp2szKNrdNvIn7XduqVxQEUy7Nba1esAtbq3ZutWkNJCmDnlVKrPiJNlkkEHRJtDlOog9iCMbA3i/v7XSuH6A7Xy7bUQcdOAOUo4VnrtvqIbjI2DCZiXlAxwZABQBn8BAul7ylPMvaGI9Kpuo5KGpNO+wN7ctPPGVfffy6daVBx8WQIQgkJrCqrEVnFHBK6fZOJQPhAE4APuaPj7H9A+fP2UP33mMPXrjbMtzztAFxgsCQnidaLNhJr2dPXXrOHn/qadu7dagBO17rmc0Ne92999sPv+vtVgf4E3E9Htig31YBmy/XbWB1u3Xasd//gz+QzVa7P7BMwQdMEDuHu9JLSA6oFAMs+2QGB1P3QGR3458RHKdbiBEA6xAIukk+F1tzkTmJADkeFhEA8+/Pv8ohuL/36U94gbTwxvQBLe7fyADfCYDXagXLjoeydnwxABw1wCQpwrbSQuQAIxDCgaQPxrE38mc88JBdRZYpMvhcQ5hgZ5q8oEB2xqFZlZvJ2PXq0XEiExKuxK4V5SxRLlZcppCZC8wobjuY+jMQGtu+UdsZGabFQRwm7nlOURqxutr0552ywIv7GkFCC7Y67+wV9yXrKT4mxWGuuGntXmKt3sCevbantMWbp1258OCiMCB+tlB29wdFEk/UjYgOE4MBGngnRhSXvWAdwoB0sEME9Gn8J3ixR59wna/oI9nHOTc1IY+1J91B/vR/OwjxP+Ne7IX/RAw+XTGGskO2qVhM9nQP5vHP89x8/Xu7njOI36nGdgBDi0HmwPBF/91/+Dsv7QP8iUfeH7yeZwLAG/PEHv3Q2ySBwPcCyzndU9Isox3pGpZc2WpD7kf/H3NvGmRpelYHnrvvS+5bVdbeXV3daqm1MEIIEBLDKlB3o5YEhI0QwjF/xn9mJmIixnZ4YQJsgTETBAZsNiEDY/AgCYFYxSAQBkm0pFYv1V37Xlm5Z959nTjneZ97v8zOqoJu2uOUKrIz8+bNe7/vXc57nvOcU8xZhcA/1AsUyAMxrhGN7vj1Bou+Hm1VTQPLa2u+yfZ8XupX2E7oy+D3ufa5DZeNFbLFlHyZNMHHiTskkRXl+OQ8IMCjjlVNcEHuRh9dP1yNGPSgSebzKwI7NKc5a+vrEr/e3WGolzlU+IeqqT0L/iCQ5/NGJRlRkEvJDcE4xwXHp0wCgssCf4eJnToQhLARf3+q9KRT2n948OVz7CETCJzjMR1aFbIR3B9cTuHhLCyO+/vW/QlONhq7BPLh+UU6Bqtcb9xz8oj6as47kRq9Pg7NTyOfJHtfRzKbQyxbwvmVXZy/dgs/++k/vud+/453vGMfjb334ff8IR96Zq46lOxBti9xSSFY9lHjGpnSAZs0Eug3O5gtJfH6U0tYmq0iCy6GbfPNTZmswSo/pl9VrKSo+dSoaUzwTI4T3ADS6MULuLHawPXbG5iYmES5VFGznJXOGkgk6TvM9Zgn4CGKhaw64uVsQHY6OUC5zAV3gAFtRMSmDkY2PywrGy1v9SsB8AizyZ8rkpg+et0+6s0OduXU0BHDu7Jek5vDTqON3VZfzWtma0a2l4OQmmDvxuTEsBAKseBuxq4SgJ3ChCm1IxvETOs0GETz4b6NHRJfft8Fhf2OKtmHozH6OAPJ9jiXTnhDBdlf+56zE2o22gOhxyBc4Df8bAQ0Inph8/yz7HO+t1wmj5mpaUxNTgkIE/Rqw+/yREw7OTYbGlhmoMm1G9d07Dpz+jSOHz2qMbF66zZu37wB6rWOHj0qlpWTdnN7C2fPn8PFixfxf/7HV26D9r3veVz3rTWg4X9Bm1W/1cBcqYxEt4UC2bZOQ7Hf9LRcnqvg5OI85otlZGNd5JM92VLRso3jkAEQsnHjgpazbnR+pDM506uFhgnqZ1O5PNZrdS2QBCpcFPjBUBiWjAhqlW6Vyuh5yPhIYjEcSJZAfXkqU0aL9yyZAVMAr6/v4oXL13BplVKHIeo9Rmln1NhJ/4pelwsp50NKGfYYkr1ryJ2i1W9bk2i8r5/Vt2uo5jN48yNn8IaHH0Z6GEc1n8OwS0tE6oYH6FJSlExiq17HM8+/gL/+4pfE4k5Oz2BzfUMOHu97/D2YqZYQ63ZQySbQok1bvyN/8EFuCrFMAb/12x/H7Tsr2NitiQ1Q93AoP6qRJ7C6sk0LEggullpIIyvaftbSwVAUAPsmyvnoKXT8nsqPHMORUmqUcRqV/4BXDYD/5Q//oG3KA0a79ySBUBc4E8DYcMMSa2CAc/EBZisFVHNpxHtNFNJxBWTwwKzXHdg6Z638NdO5h++lUimhVKYOkwunRW5nqdsNzJMOZaywBT2ka2/5mXOWn006YQBYrg5kQ4O0QCAlRNnq2oUEQL4eHm65IbMA3Gm2RhZNBM5kBfkz/r6BYmPKfG3x5kaVd2lj1WsjlcygUmXFwxq+2HRpr5djgQ3FdN6x2HISKhzrfAztylZXGRtPr9wevviVS9hpQrZl203T9cYzCdTV8R5HhsSLvLWt5O2xsPa3GIBkB1ux0iHAacg9hT0ycikKPRzSWIeIaXV9RKoTAWz6+9XPKKeSK5LtQT5u+TN7nMVbE+yQYJFLEFdcsu1s1mbDEeU0JGHC2uyRnLq2QafJBkDVY/X/0FMy6scZy19+6tfuHzP/g088YTHaA8rHWpgYDvEDj78Nme6OxbPTU5pWfVzzKVNsNXU/C5MzItbarZo0wBpn8vbnGsjGPrsGIyLIhKqjMrzGXYfzPw4SIvLh5/gjSx9Jb3RpCEE9xxLtS9lzwl4JA28Geu2fyVSiQJvjjOOGP1eqm8Kxkurz4T3xZmc6+LAHggBO60hoAvN1g7iHh05r/qLvuzXx8YOsMpuO+ZmVX/mlkwEmoOfhlCOjaywvWX/ugXQaoo2q9VIxcGscjzw6+GuchHRD2rtSQhfkFBpbcUowWIkes7+szerAEua35ADe+BaCwpxAsetsjLjY9xAtT+zEOS3HlRQDoUi02Zx1xl5stqQrfF0p1Phe+N67XRxemEWBCXndlmxkY9kCXrq1/t+GAT41SQaY7ErQcITyPTc817mo5NLtoBCL4fh8CQ8eXcJsOUeBAFJZbugt+edS48lmDjLBXJiUAc/TnxqE2DRHINozLVMqi26iiCurTZy/eF2hGPQ2FYPLoIoU9U4Q80uAS/F/MZ8R20CrMpbt5PbgnV/B4ov6JHcisBtO9sskEdT2+iZpWddJMbg1Na41sLpdl2MDPR/rTGBrDtQAoSAKNS+aZRUvGJtAyKyGn+xBq9GTYfS05AtiKI6FEOHor7oQwYBpRMzwcjQcdNSGq/chWUkXDgDQeyjfvYIJn7h2hAmgXrB0rFxWuS08MRciTjZKVbgYzUxM4fDiEkrFsjER1P4GRwtudlwMWN7iZrKztY2dnU08cPIEHjhxQh3imXQKWxubArkEwPQCLlcqKqdcuHwJzzz/LG6t3MZ/+C+fuueJ8F4//L4nH7cu7dEHy/+Q5RcjS/jZuu6BiXIetY01On5hbmICbzh5FIdKcSUz0f+UZUnpM+M6NpovNbvdMxm02n2ksjmkM3nUm12Vu4rlihjPO2ur8hrtMviAzK4OnrRPsoXNgEdSzQID2lTxtE7QxPmSLeP6xo7Ktvx3fXUH260+eskMevE0hglGeBp7qnHJRUgiILdDIpMmnz3NAy/DWgvNQFpggt5veOtb8eDxI0qE7DebCtzgZtBgiZH3nV6piSR+4WO/hnqnI8s1VXkSwFve+Bje9fav04k+1q4jSwePnR1Mz8zh8toWBqmswPQXvvxlPPviOf0umaFCpWJWOR65yVJ9qKDILo6HAWlQx/rd/UyvA4foWB6xhWFB3s/eOFvDz94tzY1qxE7GgN/++Cdf8ZjjL/6LD33QDqXa/4zNFJgNjhaFdBbtegPVYh4DOm7EB1hemFUJGe06prkBdtvapPg7zU5TdneZTA6dJr2akxp7ZAIz2SQWFmeUoMnkQtY6WXL3cmlUN+nNP5226Q+9kdOvo9tQ8uChNZzjgewb13WpD8bXiRugwO+QREVZDD+vZ6NWR2IYQ7lY0Rrg7K9M70N3ejLNw18PyYxVA9gg2xt2UZ2YkiSKMakELrSQFNAdxNBis1MygzabzHJFtPpDNRyvb23j8tWbuHH7Nra269hsAmuU0Wu9J3kR7MnEWCUld7Ayr60Lo8O+2HprKEpkyQAycbSEbqOFVq2GIpn2XB4z05PWB8AKTb+Hza0trTHs1qdNm+k8TUriWlQuztKqJkO5mAy0g4qgT3e7LdtiTAPO62ua36EOrbQFZWIqP+u1u8Qu2Ff6GFa5nCCYIJBAh823TN0KVl9+CPrJX7+/C8Q/evIJrUupYRvpfhfVNPC97/56TOdj6NU21ajHVyMJW6eLXttAEdcmxt7n0nxDlCkkdb2adWqE6b+fsrJ+kHRIUhAAsKetcpUiQ99i5HpIUFPlIjQgRyVOWt+493e6OtSwaZjYgR98HSYvMNmIA2h+5nPxYOWHMzGgQYpA2ZbYY/mKslLAXqkeMsw0ABNs6yOnEzU/ym6Prgtj2zA+Hw8EcqWgxI/VDUlFzdkhxTXcWhoFMHm/xeKHZnwmCPLwxw8dqkcNp72RtIHjzyUZ/HtjEwKVqsfvhztDz/Z6ShXlha3KtjUpKwhkaNebr82qwcE+jgLRcGgRTgxUGq81K+Bc6pypF+6R5poZEHmAzXgD+odzPAOTpRISfH6G8OTyGGSyuFVr4PPPnMXP/+FrLYGYzA8VLymQZ8lN/EdGmDZm8pUjk0B6fQjMllI4sTiNowszqJTSiMU7hMw6kcrfL3SYq+mLpX8FHliTFK+AuS1QyJ1CN57BynYL12+uCGoxHIPgOJ9Ly05JjETYnHkCJitGkK2FV/6jtjA62tMpK5w66NMb7Ca083AB1+Bvd1Cr1dFstqX52q0zJKCJrVoDOw0mZg0FitvElOqcNmmDNyaYts7KB1GQGT3ZH7Rb7gfCfExUwOC/M4bA9wbA3so3/j37r7u9jii7oMeF/8mNMrDGFqhhzXsatIEFtkY6zgsHwLyvtqATUzOs4dDCEhZn5wT2BNh4jXR/rDuBk5Xez1z479y5hdnJSTxw4jgW5+b12Gwuq0VgfX1DDDFPw/y3urGOr3z1GZy/fBG9YR///jc+/orByPuftAY6A+j2njgWOa5YPSgw2pETeDDU+GvsbGNIz990Bsfmqjg5kcF0PokiO9JTQEbotIVBn53JDBxoagFkVSCbLyNBprYH5HMFaXdrBMAbm3pMmxsQnTHC4qEQlVRa1Q8xG2RxSUbRXopSnnQeK50Bnn7hPM5duoJaC+jG0uglsgrQYJocCIJ14yiCoMSGc1OBxAHwUnYUdF0RHSVnE7XA/XZb1Z6vfeNjeODYMuYmSug0GpiZtIjZfLmC2ysW5zwxM4NP/cEf47N/9VdIF0to8JCTSWN2ahJvesOjePSBkyjzunbbaKxtWPUlX5T/dSafx7lLV/HFZ76KS9euI5MvY7tRN1scackI2jwFkgtT6NBOMh3QXvj+8Twarwed/MLjfaOPguLoc7lGNcoIcT59/FOvLgnuX/3Qh8XU2XoU0iTVThlig2k/xxQ+VchYZmpjspLH3PQEMv0uCt0WYmR4M0kN2GavJSBD7etADH1ejCt1mak0AfCUbPziKZPgMM1wzwE3sEJeZiWZwGvjDJVv/ur2ZwAF7QqDywEPs5ynAtQq9w5VzlUZXRZoFj9MOQKfh/0k/Pv00SaQILOrptwQ1a51Ict5wiAKdpDHkS8VdZhSk0yHY9J0nPV2RzZrfaTQ4sadzit4qT1MaA1f3azh+q0VXLp6E6ubTc29Ojf0Qgrd4K2ucTOSjhnLyj3OqlPmBsQyt/pEtEgMkcpmUK/XzJqQHfzxmBo9aV9XKhXVOM3HkRRZ3drC1u4Oduo1+QOT+Cnnq2JpCYplY6hGwo4OMZqPI+mZgVsDsoGEkDUnWWUr5esA41IRNvWpguC/Nz7cC0BZOXJUjdRjIzZjWqsoYWEVBsCPffRX77u2/vATT2p9yQw7SPbbKCeBD3zXN2K+mkastSvbsyRBHlEBpZTdoWKB6ZnPg9uwV8eAmQJhrHQ77ndrwMx9bHlNNfZku24MI3/OA7N58NuBTet5RAvsMpuRBCYAQAfMbMITIAwNzMmERSP7vuk/c0caB8e2Ydi4kINLcDPhZ8pu+FpZufODjg5OwbptdFHVPGnsKZ/X/5b/t4PyKGs7Iuz4Pjg2FZttjeXmiELpmI1pAuZ6vREJsbG/o6oRV1QywkMeAFosd4TxDpvHw7gAvREjnHoJxNIW193smSOLyILgGKKE3oSx+DzI8PAimU+Qs4iVVguCgXX2zfBeJ+I5JeY2WeHJ0sITmKlMIMWGXDbIEz+kkrjdqONvnj+Hn/n0aw2Ap4tDXSQ5NlgMJMuR0hqGEyU7vKTpGQyRj8ewMJnBg8cWsbwwiWSMThAsL1qUMk802lR4soolxTiZ3YbJDyzO2NhBXjB2grfIbjAcI5kKOt2gepUO0ITqfLyE/wIHZqXGhgEqImXR4ck29DHllq+4SZ5gLIGNpxhqize3d7GxuSNf3u1aB432UKUxsbwBCPK+6XyosqWZ1dsiZf0Q3kzm8oEo6DwIgEY36+h/HwSA9Xe86WyvvmHP4iSG2DXNkZ+YtjkKow8GCyZesG6NUSe39BHGlo/YtcD6WsMj14Bw7eUC0UM2lcX83DzmZ9n4VlEZlM/d2K1LIkBrNOrnuEk2mnVsbm2KvT994jgOLy6qKc5tYbigtZptOQRwAu3WdnHu4gU89/zz2jwmp6fwIz/7i/ddpO/2gKfe8x5jDoKvnANgOi4QAGe5oLKqQP1rnr63bStt9fsop2PIo4XjC1M4vDCHSj6NVL8FdOrIxgaoFLPoKIfe2ANan4l/5X+XyhjE06h3hhp7LE+32g1rOKAel6dsWqPRe1KHRjKdcR3EGKzS7gxwbWUNVzY2cf76LaxvU0JkUoh2LyH21xZGu5eWYkhVMe2TOBusHCuAKbbBrpB8H8N8UrWOi1ynhQePH8XxQ4t4/SMPEdWjrI5oVntyajRicA3B8IWr1/EXX/gbXF25I0DP90yce/TwEr7tHe9AOZ3AsF5DZ3dX97g6tyA5Ef2O2UR3/vI1/OGf/hlypSq2dndBdsM/bB6ZXGoESPc0+bz8Lh80z6Lz0UFF9DejG5yb0/vm6c/3yd/79Csec/zFH/nQD5nGU82/7pxgcciKte70kcum0a41VO1q1XeQTPTx0KnjmMimkNrdQaLXRDxt3d/tgXmRSv84jCGdzKDbYpw41QoJzC9MBgDMkiNAItmZ7ijbZUsFfcftgBT9cGkIPyvO26OSO21Lw6KWNZR0qf/lZu6uJ2y25HgmUWANOyHmlh3mBMi0DwtWdwQ6pXJZG6ceGw6E0kgy9AgEuDHE00xkG6hPhVZml6/dwI3VDayu72CrPdorAAAgAElEQVRlq2vyNErZ6EHMg2M6hmwuL/cUxoqTzPCUMe5JGlMBiJOtc9ZfhEpoRuOGzCof5SOtRl1MO8H4zOQk5qemkFIVzPYkVhoJBFjdoVyEsoz1jQ1sb++itrUrpn5rtyaJhsJqOK4TcbQ7ZtdplanIuht0pKSOkpzDQZNsWnLTpfI1q3kqwTRNS6v0D5dEGICKCfx4YyEfw/92BlhrwXCIn/q/7y+B+OCTT6q5NYMukr0GigDe/11vx6HJPNK9FvKJAeKqztKN1Mr2sniMpdHqtjQYKRPxECWFR8nWzVhx1/RKaqL3aDpRHqhYqaAfsiwpQwqgGNVweNMYDMSMEVQ2pl0f7FIBb3Z14Gzv38aAO8m4PpjA0Q/OxEPyvw3XyxtBKe+RTjiEWfjf27PXy9IzgRiZk0jAha9tDnpZ1XF50mgP9rkp33jq2zlGbf32+UzW1e4x5QfWfCYTgmBFZhtAHOlcXmv4kOPO134y6MO4gLHGi4yz4hqfZHTFDIexxenBD82XkQSCTkaUzDqWCP0GQa9msir633M9T40AMKsS3IvnJqZQiNPRhB7CSbTiMdxu7OK5c1fwf/3eawyAT8yWBIAVaRwAMOULEkuLDk/IGJ8NOVLU9oYoZeI4dXgCp47OYrIQV6ey2Fg+zsurBFdMKlJKmrnqcoIrdU0nCZ4oeEoiXR/T3x9d5NBEZ48n+LWTtECbQigogaCm1ah3M2wmu8VsdZYIe9L0Mnii0epia7euyOHtnQZ26k00m9Q424JpW+wYEPC5eBjgz7iwWVOBWaQJBIbmMRMG2CB7mVY2DNjoBPBFJrrJjH7vlWyvYpNswfS/c6Ce96BON2eA3eg6PA+vp0hgLb7jxLewNIt5sDIIFyyzAJuemhb4zWVyyKbSKBWLAsEtbXbUNzF5yTxyV+7cVvLbkeVDchqoFouyp6NkRhNPE9ZcFLjgnb94ES+efVH557Ozs1haPox/+L/+76/kaul3HABLq87mkzAeucERACqSlpsLYioxkunRt+iTy5JNsq8u/UI6iUMzEzi5NI+pXAbxdkOxtdRrUovJ0UPdGZlMNnkRQNQ6A7QGWWxs7Uou1GjWUMiQ5bDNuMYydCqniMhhOo9BqoD1nRZurG/hxu11vHBhBcM0ZGsmWWbWOtrZvR5LZOVryrFvhoM2MlW5UfNkX4CDVRdnwMxVIdzr0LhDD+zm7hYmSwUszk7hO775XdIfs6zJsBLOU+qyCcgJTOiWvLazg1/82H9CqpgX66UkslQK7/6Wd+Ho/AIKXHT5ughuYOsK7d7AkugA+PinPoWbqxuKUSdQcomGzZdx0AvHhywJ7/HhbEl0rvkmaL8fWI8I4xN9uhHLETYo/owb02//ziuX3fA5/tUPfsgORlpOxg1drmdm0ZiHfwZGsOG3trMpjeWxI4dwaLKCQreBVJ+sGUkD88vkoZzlVYIfYmtvxKSUaHauii7BBj2E+Xc7Bpj2sDOBOdP35IoTYQ9HUctWflV6VCzYKVG7q76FwOyERENVKkKjm7tAsFOcB6PesCfGk3pMOpgw0MhYVpbyswKO+Xwx6KPNQaJcrghU9uJJbHbiGvdrdN1pNCykgg2YTWp8+2owJdvL2G2motHqSelnsLJukgwqtbJuFRZYMwcyGgPOxHJ7CcNMh2U6GjUayKUYK55FpZDH7PQMqsWCKlxcG1jZkk6UMhS6mzAopxQibQdAhoffehM3b9zCZm0Hdfa49Pq6XmruFFk0no8aKEEnK1aMh9kAgHWfIuyiA2C9hwBSomPeAbBK+/sYYIZLOWjkr//bX/uN+66tbCQmwM3Eukh36qBp4/u//W1YmsjJFq2UjslekgCcz93kXOeeGhwzMllb7whgSfObPNEOvnysVVjFOlmzunA93R0Gqi7HeRhgqTzYpfnrjzaCmVtE1BrM5DZ8XsnwnN4N79YAcbApC2uESVdMquGVITaCJtksKQDIa0dWmr1IRvA1m5RAUOdOwMjbxL9pn037aulots8FG7bI/szrosb98DPeO5+3dtgcIJehhIX7pck5da8plZDUNIHd3bpYW09q0/ugHzf/KknHpAFdLq06OPCAxUNZ3BwslC7I9Y9/j70Z4CHGAK4kRDxpegx1AMDUzlvaIKVAtK4lFiPJbO9RzhSheVCx6OkU6r2mqkccszMTVRTiKdnrUTLbjMWx2qrj7KXL+IlPvMYA+NiMAWD5u6m0zxc+lE6PbBQBsKxAqJjiIsITXQxYmEjhxNIkTi1VUWKKFktjbAqSmNoaxRwAm69icBiQfEHScDHGdG4g2CDwUUOYdLs09g8nO2UDW9lIOm5RGtbFSHDNLl9qYvh66T28XWtgY6eOnVobLTa2dXrYbXZQb5IFHorp1cIW6HvTfo09es1MzEpHYoz0z07gDoBd+Wvbi30cBIJHwPSuIHS83hwg2b3vYiQGOPKxn+HaD8BtnY/C7nHpx4Mx/DE6qITDSrCwMAY/uFTwNpSLRSwsLGCiMqHrxEWPDXDUqhEE8+9zUHe6bays3EK9UcPC/Lxsz2h5RsZKCxUbyUKEMjei7qCH69du4PkXXsDtmyv6G4888ojs1d765Pfc97rc7QEfkIWag21rVuHl4GvkaynkqeViQwOrGdaAYLHYLPN0kMolZUuGTgdzpRIeWJzHUrWEaiqGUnKoPPNht6EglqxEsAMkcwkUSyVsNbvoJsrY3KyrsbNV21V3fiqEZTSabUzNH8JWq4vaIIVBvopz19fxxedewp2tBjbrLaTy1ijHOalk6yG79NOIJ6x7mH7V/LD7Hmz9wmeOcPOV5tC2BWo8xrnp901L2myALXnFXAbf+c3vxNHDhzFRKWHQaaNZ27bnlqyJXs4ZNNod/Mpv/GfsMrCm10G+UMDG+hbe8tgj+Jo3vAGHptnhm5KcRJvUcIAmO51ZBoyncPb8BfzNM89iZX3LbAS5dqgbPrAbAaT7hur39qBKy36Jg49l3yh8Y4w+h/+Mn73729lAv5b/zyd/5xWPOf7ij/7wh/X7bHlyACxdYOR+kFZiYwxT9Zr1bfVKFHIZHJufwlxygCLTvxJcmxnyY53i3LiobZQkq9c3Viwdx9TUBLo9NmSaaX1yaOXiMQA2MOCssLzPVboceyw7wOB2zWY0jRduaAJjNm/YpGkyKPNg1uFH1RumB7Z1iPXSKCUOHW6OaiTKqQrBjTGbzaPTHaj0SYCWyeXVCM1I1LX1dQW51BMlbNQ7uHbjBja3dxQ0xPQ2MuLcWzgW6aBCQEXJHfcvbqQstTKsKU6JkhLR7CA+8mYPsj8djsJKzk3ZAECQuXW7KCfTWJqeRqGQUzgNtb9yygiHgTItOFMpiz2XPeQQ1WpV94gb/sbqeohO72Krtisf7JW1dR36ZBnF3+Fx2Ss4BDfBQpG7JQ/ivOaudVVio8DC2NtaYz3sbdF13ueJM+w+BjgXuL7x/gmMAvjxX/m1+47z73vf+xGjPV+si2y/hfKwj6e+7euxUEkjy6ZNEpyDzqgRnc1jPJhT4qWmsmDfJYZflQPrEyLpQXbVXSAs9TA0SrEJNDCxdMjha/c56gCY18b1rtpTgvyA9yBq2UddtgNgZ4Cjc4FJgZqrYWzzMV4ZMicepnKGYKwBm/0Jbq25u91uocRqH4kfVc/NDYu2b0QIZLVzbP4PHsjWDLrX2tHZaQ85kQwkSD24Mg5koTluHlVVQ/u06cB5KBbYDZIIey82lgfxmKRqCvUIAkyuG57cqcdwe6G+PEVBFtcskziQCea1oTxwFLccGlJVIWeeQTIl/+9Yimmr5qPNCoeuNwcr7wu10Zm0ALAME7o9zFQqyCgkJaZYcjLA6502Xrx8GT/6m390zzH5ql0gjs6WRwBY2iM13bidBfWvFo5BVinBRVj2aEAhDSxNZvDoiVnMM4SCzAZteNIsGVjzmazOyPXyhBtApfnFsvQ3RJzm9eykVcY8QbLpVbhoyqZKXcZW9tPP5HZtCxgXmW6PwRQwdnd3V1GVbGbbqTPDnQZP9PCF9JHWCmRAl4PGGrjMqUKed4qRHLslaoHXqYd+rBTnm0mTgXf7MOfN8cceOBrkCfddUfY9IPoc9+a7Xv7MoxNh+NH+k+5e0ODvJpRBtWraL9rzWHKf/ie9hdqczDeRZdFiDjNTk5iZnkI+Wxh596aYBhXjJjxlYHswwPr6Ki5fuYRKtYJHHn4YFWr8mHSn0zBTnsiE2P1nCfTO+hq++syzuLOyorLIw2fO4KEHTyObzeGRb/+2v+slHT3+ex8fg2fX+Hk0NxscZdFDIEjDbjbjkDFlWZP+jLE+arSlos8qmWGGVnRbmEgmcHJhDqePLALtXeQS1HW2oHTXGG3ShsgWUthtDxDLTWNju4EMm2YaO2KVeHDgh2z3hkkM82VcvL2FC3e28OLNDVzb6CBBj1wx6QYM+WGlMMj2hptBrWaSCvsYi2v8nmsGahxbWI2YFgW0sItcfcfatBgH3us0EOv38ciDJ3HqxHGcPHoUc1NVtGvbGFC7nM7KV7Xbj6HJxp9aE3/yZ5/Fi5cuIFcsYmNjG9MTZbzhzCM4srCA5cUl9Jo1VAo5tAmwM9R8DrC5W1cc80uXr+L3/uCPDRCwHGqh5SOg4u+BG3+U3brbQNh/8NsPll3iEP19B4NRSYSuZDz+qhngH/tHP2ybIbcTybZs3fHoWq5H3EjzmSxquztyWeDqxWt1aLKEI5UMZktZhaPQ/1xrMXsieL8E8sjOEhSxzApMTlYFgDn25NDD2NGwkTuTFC2vcuMxcGXuGPxwvalAHJ18/INVuyCDIqvPceiHLV5XHn7p+sDfIwjmB5vaSFKQeaITgPyLieYTSaRzJTRbXfWdbNUIbFsCufVmWzHdG/Uh7jSBnpp3+to81QinpkhKhvjXSdLYfkMpgby1JV+IY0jN7pAhLxw7lloqazEt9oIUQffoXqUu7bDDQLI/wPGZGZxaXlajtrFyrBKy74V7HdTBT7BG/T5/nssV5IgjUNYHNtbWUGITIF0yqPvvse9kW6E46ztbePHCRe13ZlFF4sf0moqVVTNoYE1DE7frV3mvo7ZhdwPAflgi8HIw5QDYqx58zE9+7P5NcB943/uBfht59FAYtFGOdfHUt70Dh0pppPtN5BIDJLlmUlaWiAkAkUXk+UQMY9t8oRWtzuCKVkf3jPIsXgNjVI115QcPewK8Yh2TGlv0nvU57bIOB8AOZh3oO9jUOJZVXsvwDEkO6nG13lgyGseGDpTBnot7kUgDHkYI4plomOeB0/6+yxbMjs2AtTPNvo9Gv8elu5wr6p7R6pPAksw2MY/eH6UwanYjOWgMrDfBWXAFwbbJpgTsAyur69SjZNWa7QxwGijW4S7YvdH9pMvwJd8HaHnbYZ+IRRiLae8NxdASBGstHMZUwfFEO6s4WaiKDpNidk1uKi/uJlNOU5rbHOfsJVMwhh/oWBHJplDrUKtMvNnDTJkaYNuHsrw+qSQ2uh08f+ECfuy3XmMbtOWZsm3BvKkErUo/4wUdqNmFNjEsTWqhIE0R5ABkzKrZOB5eLuPkoTkUsinE+22lBvFxAo70QtVhhMbfocHKm6nILDDKkaUwlsDDhtyVV61lWat5jaxGlpOF0ZstRfkxQrXR7mJrp4fNnS62GTDA7twOvXvN5oNVJP5tAmCefHhCERi3Bk5jgZX4ZvZgjizsWtgWrEkSysgOgM3Z2D5MQnHvj3sxu3cDuP479wPABz33CCzwZe1jnqNAwFKBIpozsR4h+WVkFcduXjsrcnHlhsIJQJZ/YW4a83MzYoGZzCcjdslVksimUygWSmrI2dnawtVrV9StfOToERxaWrIu4WBXxytNMT/vFcfZTqNmTW/nL6KYy+Po8lE8eOoBTFYmtck/9vh33eeK3/3HH3jPe63sEimviyFjtKbsbtgMwKaiLPpkOdIZAWECEy6Kbb/bnR5ivTayDK4Y9jGVz2BpooTZShaLMxPyyU7HuNQwTryNXMZKs7F8FWubu8iwO7xN5xTT5ZmPRBL1QQLDbAmfffpZfOn8GjaZFJZMIVudQrPbQ7vJ302O7KR6TWrnWf5KqNvZNw2PuLQNfyxz4OFVrilhYfT4VpNNmE0YQTab+Xh/WJk5evgQzpx+AI+ePoXG5h1UikXdY1pNUUZEG7OJ2Vl87vOfxx985s+wXa9JI8fnWpiZxZGlw/imr/8GZLkgd+uWEJVIoTsYKgCjNDEpIP2x3/gNrO3U1OXNHgQempX+50BY9olmN7T/oGf3c9w4dNAI0AboPuRhXvjv+GdnepyFcVD8qpvgPvyDozEnBWHQA8uxQ/Gj1JkaM6QGlQElAw2VVMsp4OR0EcfmJ1X+7DQZC8+kwJSVQsPmp6YbVd+AiUn6qdNKj+lsCQw65lft/5w987lAjTuBq+snuapxQ/fxpI0uWE0JkCVoVRYTe9PptAILzIa3rgUI8HBIT9PgnVrIUkMcV4WuScBMjTsBLT1WEmnUOj1st1pY297F5Zu3cWd1A2tbZKy4dhONp8T0mnOCdfKTxWK5mWDX7J6s2YpgRYxfOCnyvRcJJsP4sG8HX5RIxryzarKsCkFJsnaLA0ulMh48dsyYt0QcxVJe/83rw23NGXTqsK9fvy7nC64Zi4tLYoJl4TXoo1FvIZFNi+Ui2OkO49jc3saL58+j0W5ht96Q04VsOyVDM+Dg45trr4HCwADH7b2OQzP2zo3RXhDYYwfA2qFDcqKzqXzen/jl+zPA73/fexFjYyadmfpNFPs9fM+3vA1HqgU55HA9ZAIcm82U1koyi7tpkFKy3U77PQ99/R4abMDhvsM1od/XPeZ1T3rkdbAsFKgjQcdmqmAv6XIJZ3utGrE39tmZXL4/geJ4wjxyO3RJMVs5HYYYe83XSccDnlpICnDNIv4JNmcWbMQKgwFg/i0+v1c+/G/4IdK1yVG5A++pA1/DHUbsae8kXqJULEQ0uxuE7i8r5HIOoovCWOPrWmgy5nz/jUbL3CW03rGyOrY8I1bpBEbXQlM8QEd+GOgxLjwkzanBjSy4mqvHITyj9xZ8gt1PmShBtnMhjMP7qfxw4++BDDKbpetdJs7ZvrMwNY20MpP6SNJhKJ8TAP7K2bP4yG//6T33+1fNAC9NUwJB4bo1z9C7mpQ5/zEBjU0HKmHwtCHrC15/E5kwRODIdBoPLs9hYXoC2eQAaS1Vpu8lsyC4EaKF1QQyYhaD0T01j6ObRaN/M2oeOmBVxO5Q3nzUT27u1LBbr8uzt9EeoNkhe6bxqg8Jv0ODj9m7+d+3dDeCX8kzKLKnrZnKFGpJMGWsNqWgcFNYQignS1G2xyTBxPCvGI7d/Rf/NgBY/O0+rbG/lv3A+GDWLKS9jBjffQ4QZCLUMEa9dui0HZr59tTEBE4eXcbc7JQsy3R6VrNiQpsBmUiBisEAN65fx9bmOpaXlzG/MKfTaYas/nCojVTXnQ0wg6HA0+WrV/A3X3pap8gzD5zGiWMnMT05iWF3iLW1VbzzQx98xVf8/d/9PeGa+bHFZDYeAED9JBmHApO5WM7PZNFs1GTTptNqOMXqYEStMLVPzboSvKYKGVRzCTx08iimihnkE30DwYMWCpmE9H7deBJrG9u6Pir9MTGLJT1KEhI5ZKozOHd9BR//o89hvQsUpqewstNEm+WtpHXMMgiGDLw8r/s9LZzU7mpz8AZUr1NQ6ygATCaA5SseTC3BxceK/dxGDFktWh7yvdMFo12vYWFuFg8+cBJvef3rkI/1xOJ2Wh0dh8nEkLljk1FpahJ/8fkv4nN//Xlp6LmRMRhhaX4J3/Wd70Z60EUeXSSGPezUGtrYaXO1sb2NYmUKv/+Zz+DZsy+hxe5qsh1cOzg+gl5TGyB15xEvah8IUanR/rG+X4bk4C8qlziIERZMChq7V6sB/pc/xDHrqUs87NtqI9s7Hn7YV1GsiPk0Rm6I7e1NC+rptHBiMosHlxdQyqXRbrDTHshm0mpk4T3zpkayiwS8BMAE0BwjHNsKYIgAg/G6YZ6oPEB5I49tcMbk8h8f67HEAl7UDMreKamx6N35HA98XCFf1BrOZD+Cs1Qqh53tOuLJrNjfJjfIVBb9RFIhQ3RpOH/lOu7s7GCr0cadrZoIk51WH5kcD3CUNdhmTfZPh5QQqcpmO69yuR87H0fNog7rbL6i96g2FD/4WvObweDxYZhrEbGm9NUMuFE5NoNqJovpXAanjhw20JhOWHWL4S5yYWgLeLCJka9n7c4dATSCYJdFVKcnFSbCZjBZxUkTy20xZXKgGOTzvbK6ijv0L96tG1sqhtrYe+5QPHiSiSA5Rf9lfs2kRr2TiGfu6P665WPf5DIud3AAzNfH9+Sg5qc+dv8kuA889bjWETb+pjsNZFpDPPk/Poaj02VUk0BOMskG0jx0JChn65tPM/Wv/T5yDHLo8tBPcGwSAZXcEymVzHmIE7sa1iWyjQ5iyRayUbQXwjKc5fU5LTYzEnPu12EkcUiYTIUNmpRSqJEzZocKXwP8EOhNcS6h4HNxPNHWUodN+g+DzgZ9wRvJhJi4R8Dc74gZZfWFB1seeD0/JZ1nNcSuubPIvC8OniVV6Y6ZZD+E2zWhzzudGSxpV4CY+4J8giGdPdf20UEgUkXwprUW0+0YUKUGTts3/Drx2kgWQm0vUyqDH7izt7wWmzvbRh6qMkz/8q7s7iSPjMfVB8Tr0+lbGI31eFmAjGzqBnFVbsgAE1in43E5QWX5XKyClSpIlIpY67TxN1/96msPgBenK5pmXCiIImPUedkByCZgnF659KjjiYjlMG4MtCDrIdEfYiITw/JMHqfoDVwt0JAJ6VjPAiwkYxjnSfMmk2XTyY2DgOuSymvBz647ECBgkw07efmPA25ju4a19R1s77bRpE6ILzXShOYtGaNmSe8HkKvDWLhgy93Y9UCMtxgx20op/1C132UR6hQODhD2iLHW14H2K4ZjYyb57/oUUYAbZXWjZc3oc0ZBQZQVkC5JWik7CPjvO1MWOGKBLHUa9/vS+J5+8AEcW16SZIBlVyu9GcPE3+XnVqOJlZUVbG1uYGpyAseOHUMqxQaXJrK082GCIBdlAjeWZnoDnL90Ec+ffUEeomfOPILXnXkYpXxJALvb6uDq5ct49z/+n/+ul2v0eDLA9jHm7QUMJTOPSwNL5kIlHgWVsLvTU7FsYbESr1nyFHJZHRqpBcyRPe41BfTmJ4p4+PhhLM9OIsOtq9dUkEt1ZgIXLl1SpHAmV8Ruo4tUvoxseVopcS9du40XLt3A2St3kCzn0Ysl0U0mUWu2lJBDazQBGeroJM1hOZqSCy5iQ23I1vygO6syFE+c3hDB0AuLAedhcFxG83vG9LlmrYZyuYx6bcdYRqrsE3F8//vei6NzVQxa7IanLi2NlduryBWKsnIjWG0Nhvi5X/hFWRXRAo6bCxfmt7/tbXKVYKc4DwwKx+FSTUP0ekMuGZzTL164hE98+tOIJbOIZzNyiiDDbEmSZqvnFnbRca+ZGQBeVMLgG6MzvN7h7V/77zlD44yNb4ha6BMJvFoN8I/8cGiC08Ql0+CumdY8Q19bbqhsDiQTqA2u30G720Jq0MZkYoCHji5hfrKMlHY6HqqSaO7uIp/LYbdW06bEFEF66ZaLeQHhVrNhzZwhBW4/M+UAn1UBSnv4NR/DMT62k+oZK9azdCy33NK1CqCG84GgrtU2VpZsnkW1JtHsMvWqqth7Vg3WtrZR4xrf72Oj1sCtzR3cWttEvT9AgzIg7QkWvhFT5XAo/XmQEBpZEtG68t4JtASnHt3zYFOp1Z7WmGzEDjPff18/CzaPtPCs7dZRKeaUMMoD79zMNPLZDE4sL2Eyy1ASi8ClppXNcLlCVmXsqekJPTPXwlu3VgQouF6Sqbx58yZqzYYaj4rVCubmFlCht/nArKgIQjLZvOQAbJLLFQpYXV3H1avXcHtlRa+demHKhNj8x7nmvvOcx2T7MnlyquZCIQ/yVkuAiPpr2rfxIxV6A0aVk2Cz5uPeCYsf/6X/dN+19f1Pvhup2ACZ4QDlxBCxWhtPfPNbcHSmgmS3gUICqJQyqlSwl4OSFQdddISgy59VpgxoSbsaGtoU0KLmzqTAHOfexMSE7i/lJTzgN2t1C/6IWJ/ZYcclE7wuDWOR6SoUwol4wOPfYxKbeY2bvMLXRt/7/EBFDORuDD7G1KBGba2ARghJ0VbiTWnOlI6b33ho46GKv8v47NaQgVpjHTPnm+ZP0PTrYB4axqLrmv4m47gdl3GN4OHCpQ89dRhEUgqDvE1a6nHYR1xexqY7FlAOnsdjthoaP3pdIQbaxg37TejoZdG3lAfSfSbN+8g1jX+fVZkQ2MKGxU67rkOmKqvs7WETJigxoQaGFT5aP0JEU4mONjys8nMmg1o8hqdfeB7/+j+/xhrgpamqWgG4aFCTq0YHMsCsCqgykEBHC7JF11k6C/lqWqMBuRgwXUzi2KFpHF+iK0QSiSEtefpiHzTCJEEwIGwuERZRaH67ND8foNXqyrFht96Slne3zjQ2Dhb+YyfiQHKGMR9rZSwukCPQGpp5bYMLc3lPo5if/AOYDUk0eqilJEea2uRqHGIg7Lnst8Xd6Dr4pLnvqnGXB9xLHjH+ey9nmaMM8X4m2Be5/QAh+rX+O1ygMUgwUGgTgZIABpeYPZKlndG+KI2jR47i1MkTmK6WxUgq2Y/gMZ0xdwiVIpO4ce06bt26hUq5iKNHjkg/R0aZLCs1c9IYqhzEfPMObt+5g68+96wcH44cO4YzZ85gemJSRuqcGATLtZ1dvPmpp17p5YZJIHjFxmBfGuCkjU1q0dmI5KXldOhy5XskCOw2mzrh8mTMDtdkzjYYyjuSiSFK+QxamxvIDns4PDuJk/PTmK6UMJnLolhMolLN4tLVi6paZPIVtJFFP5lDrX5gC0sAACAASURBVJvAtTubePbcJazuNrCyuY0Uu+JpGsNyUbulKgqthMQIhBhteWSHKoWa9nif1F1vl4hAW6Wo0HHPZEUxwK4l9E5kGaePm2qKuRxqNSY20Q/DrtU3vPXNeOz0McxPVVHf2pH3rOQxtHTrdNGkRU9viP/69NP4wtNfQYyNeWLsMpibm8cDR5bxNWeOIxsSybghqXFPzEZMCUA3b6/hyo0b+MP/97NIFgpotntokEXMMd6Thv8stLkl4cGz514AeP8c8LkSlUI4g+QbIefD3wcDPIrypSfZaB3R9oABraDEgPVCqAiTOXtiFykUSNA5ZbaAhYkKpvNZ5GIDFJJxNHd35EPLTV46wiCBoHSIwUHUa+dyGTlwuE7XGSXf8Gwt6OvQw+/JizUMIJeCcD6w+U7WW8FCTD7EZIhpS7a9I8kBxwFjTpmESBZXDGeXQLeHlbVtXL15C6vrG/Jfp886N3MGDTGenIcnydcILHjYVrnfQAabMtmArcCKAGV177heh2Y+e82m5/Xvaw2lXliG/WHtd6cEVXbNlpMaWzZ/qnGXUq3lQ3jD615n/Q68/r02cum4Kje81pzva2t30O40BdBK+Zy8YMlMqtlwdFAdIlPIY7W+iYuXLuH69ZsCasvLRxX0w8AQgmAeJuu1pprr+DrtoGafV9fW8cLFiwLEDFqo13mATChenQCG15qAj/Ocz8Oyuu4jCaoAEk3uNq70RLXCDrJ4/f42DPAPfOBxDNgfMewhS4DbHeA7vuGNeGBpVuOSB/5KKYd2q45Gq64SOteITDHYQoLWjcbm8zXKorTTloSRhwu+h0KxqDEYtTXjgZAsayyWQr3ZikgUzN6Lw4PRxdVSWZ91CKLWmwwliQIyzpRRsnoVUuDcpSG6oVhvhYVn7a8McYRRq+89FtGDtK8lnD8jzW2Idu4SuMgTII5ejOPceq2UTEeiL2gpFZobMCy/L7mOJAjhLwZZp/eBONkhdQgfb8VUW108mS7Y8WpOBHwUccsb4RqHScR8TF/nfZMTVsA9VrECOpJCKrleh2vKBGmTSbegPMmhVk2VKlYSu82aAnyoBydWkNyvp8DsEQAmJihmsigLAFPylECPoViDPp49fw4/8Vufued+/6olEIcmGGZoARVkRKkTJADmhZCGVl6MgRGWJ2doJZOQGkixIS4Vw8J0EQ8dO6T42OSwLaE8o361MAV9aTDvVdRmp9vDTnOA9Roz2lvY2aGsoWubabuPFpvY3OtOUgY5gobClTXVUbQuACymNqSn6L9MWzNu83r5NRzzwuPtaMQkR7Yo+54XyxwCGyPlscqvFJG9GgAclTvcbWPfD4L9dfp7lzldsFMLtKFpkcLCSZae5VHppLo9LM7P4/WPPoq5uVm5d3DWSf8mix2yi+bo0O60ceH8BV3/I4cPYWZmGv0eO8AhEN2ilo8NkqIqY9jY3MSzzz6rRZ5Sidc9+qg2FgKwdrNpVi3yCe3i0e96/JVebngTHEuo0Q2Tk1MsKMF+AMCcmATAfFME/xmWNKjblV55ABWb0ux2pZc12yGpH2MTSEKxjmmavTeaqOTSeOTUSTz80HG0mqtothsYJLLoDFO4vrqL8zdWcfnWJm6u15EpFtEnEOr1TTc/6KkMq0YOntZj3ADMsYIvjcBEK6jmLs3RvfktaDaHwe+UcyduLLFWGTl8sAxrTIACGSLWXypZta2cSJaMj5mdKOP1p4/iXV//dtS2tgW8ZXfXaNpCzcaHJJv9WnjuxfP4s7/4S2k9eXBmw+ny4jy++11fL4u12vYOCvk8tre3MTMzg2arjVyhpKADaoN/9pd+Gavb24hncjokiyGmPo0d1wHk3G0QRDetEeMVCc5wpjgKAKOAzwGws6W8Fq8WAP+LD5sEwnYbc1FgydqK8HFw+PDAQPsusue8nuw2l56O4K/fRDmTxFy5gCOTVVRTCZRScdS3N1AqUmrQsabhEH9cyheQz9EoeoBSISc20N+vffaDrjEznF+0t+OGzMd6QpyzUmST+cFDK0GtQDIb8NgcioQCXtgvQvKCzTBIsMmRlbwe1utNXF7dxrXVDayv1+TPzl1VmIAbaTqH7oAMLl8uiQUygzx4ma5XnqcxSn14Ew8GwNEDrd5fKGkrSigRR49N2ZrKIQY4aNQZPiL7a451DJDl3Gs0sTA3hTc/9hiqlQpy9Cod2AFXrFang3KlhOvXr6pKwoPi8tIhgdVSqSSQTAaZ11EsZC6DRq+Fndqu2F1GNDP9jIeHhblFzEzPYnKSvs1WPmZzqJXhLUhBbGEM2NjaxMbGBq5cu4atrW0LrWJJOZk2/1dqbUPSm8XlmrTQq3JRoOvzwpP8/KDzk796fwnEh7//STR2dpDhGtLpohQHvubRkzhzbBnFVAzZJIM/KAfoK/iCgJPMK9fN9d0mXrq+gdvrO7h54zbWt62RXPuR9aCjQVKN0nA1+BnuIP7gY1IcHkmgQdkw3xC/VgMWwxxiApZyFiKw5GGKYC5h1WKOOz5PhjKyUO0dm/mNq7EkOuRZGxYYX1H52vg9CSa8YhwJYDUiyv4JmO7DEOHlCjiysu3vmcCd1S9VW83pbGStamI1e66Aa0eANRpoKinxmJobLY1u0brHqjUi29SlClITEQehss4D4WhfiNq9skKkA5bjH6ua87VxueG9zyViaoAuZ5MYtOk33FQkNv8OK8ixoTW8OwNsADiHaobOKraPtOMJ3GzU8PzFa/jZ332NbdAOVyfs8vlmGnQfZH3VAShFr9ku8QSlDG65MNuZmiCG6YbVXBKnDs/g9NFFlLIcdW3L/GazA8XtXBDZyNOiJVlD3YLbjQHWdrqot7qaKPJyjFxw86Q1AOra3VHxOowg+5kDYHu8kNgB1mP7AbEVMmww+mSIAsvxa3Hga9PBTlJmkfZqVMD3A8A+kv01RebeaJCbLdn4mZzhuRv49eew8p8PZrOWk+ODMuJ1EfU19abcq+nd+eCpkzh9+rSAD2tZ3BBkVk6g2iHAZSmuLyC7s72NQ4cOYW52RveCE0BSC04CPp5d67R9ajXx/LPP4dy5c3r8G9/4GCrBGF8dsPxdeRS29e9NT7xyBpgAmNfF/VcdlBAAqzrBBZKl19AQxpOrNg6y38mE+VsquCKGrkpSCRnsK81NujCWNrpI9LuI8/2xnBofYrY6gbnpMr71W74OjUYN11bW8eLl63jx8i3c3mxgkMojX5nBxk5NJX9zOGHgQBfZNJdcswgcKtHLOnulaBeSMgCsj+CnTAZfC5pW8QByyAqFSFmVHsWKmb5OB0i3/QsaOh2C+lY+UzWg28aRpUm897vfjXI+jw5jP2lez6YsMuf5rBr1BjwA9WL4hV/5KDZ3myrxkrEhO/7Et74Lxw8vIEW2GTHUd3YxPz+P3d1deRRT+1trtfHXT38ZX/jKV7HT6iCuBliLavcAEx/b/tkB7H5pw0FzwB+7Hxw7MI4ywLrOfw8SiH8uABxarwSAg/ZUixtZV3UpqanQAXBn0LUGJ7ouUCs36GAyk8KRqQpmc1nMljJo1XaQSZn2lgVQVgtYbiwVipJI8ABLNp9jKfq++Rg/5PJ1EbDxHvJxsqryzV+VHUtkVCMQNctyBeJhjGM/JV3vdr2N3jAh/3Uwnrk3xJ31DaUGXllZQ41evo2mIoHJSLORjQlxcm6gdIoJhvK947hkjKqNcd54pj+K3Q7+vHofTIwLa57K02KCjVn3g5y+Lx050GFKm9Zre2NaI2WLap/TbBYiW55KK/CC8eizM1OYnZrGwvwMqqU0JkrmH0vQOzczi/XVO0otXV1bwcrNW7q+PLxXJicwPT2te0dJyE59R3OD15GPYQz8ysoqtje3RBrw9R5fPiZpRKFQUgRtLlsYzUvpO0VRDcX0UhKxtrohQL2+uS1pBBlTBj0RdOcLJR0iXQ5h1Tn729H5oWsVrqGD5Y/80v2b4P6X/+lD2NpYQ4HXandDDYb0RD+2tIB8KiZPV+p//VDCZkWuLWR8z1+9iRevb2Kr2cEu5YwBCKr6yqUzsJVcRvUMZLUDoOWmS+awLpsyViWtGbLda2ufyihtLoF6q45kjFIKGw+MWOb7M600mUuJ0nTf/bOa3diLFGmKkyOWvrbvc201kYE5uPDaeRObf+0BVPy+wRNrDNewE8C0sWv9DEGDGw5rvm9HE+hGE3HUj0B9dUuHQX+8P8YrVvb1uHEy+hz8b/mNB+mHqp/KaqCkNUQXcz3I0OnCJCJqpCMbH6zneBV87ZR+POw93KUoQiF7PJGPYapYQDkdF1FGzpfe0byhg441OCNDxxazTiV7PJErmswikUJ9OMT5tVVcuLGBX/qj1xgAL1cmKSrUJqryKK05KFhm2WvIDklulKbRlQ2ZULzFRwhM8MQtEDzAQjWH08cWsTBd0UnH/FP7apJh4wtDKNjMVmu00erQlxdods1pIoQN2+EqTAg1Hpmg0RrTQlKb41tbBD0Mwhc3jTb7Ioocw0jYDzqjJ6sonPXHueTCni78vQCAXy0DvH9w3utrm/bjjxGDHWHuRot7aBrZ/3wj4CBLLDYAWNgHJ6ovhnat7Z2SUSQYZmlu+dBhnDh+FJMTkwaKyTjx9Cr2EyrFkbFaXV8Ts8cFnb69bNZhCZYR1samMgI4J70fF7RLly7iuWe+Ki3jmx57I5aXD1l5KwRt8DUzOU0ejN0O3vT4+/4ul23PY9//hAHgsROEDRDPnGdABQEwJQbaGDmIqQemrMNqOFoA7QhoMiE2bci7ut/XIYG6y167pVCNLEvSjMXoWEWELLjKSCFqe5BKK/iio8aAvDU4aB4a406GlyDGT+k8OHiMq0rqESDA98Eu2iiTq8WU0qYwRtw/VlnvoVZm1jmhdMzkumCZQ4kCWShu5DzwdDsNxT9/09vfitc9dFpxpxnqjkOqlOYqtabxBGrtPp5/6Rz+9M/+EoVKVczgsNfG0mwVb3/Lm/CmN75RsctsFMplUirrtltd5EslgWAyx8+8+BI++Qd/hCQjqVsWtelM5N0Od3s3AfdDHjez7QcADnb9+w4KBTjCTvT3wQD/0w9/0HTa0v8GAKw1l1ZvtNxj5SSDdndosaMYojMwbSCt0/jek5QpxAeYzWVwqJjBg4eXEGO0bL+NTpcSCEb20ooogUqpbAC400WOOtC4sYWsJPA9u8MD5wHfK8uYfL+cY/yaNkUcM/wgy8smTb0u6Q0pRaP0hU4eMey26cLTxp2NHbx48Qo2dq0xkmQu14TmYIAam2J8Jga/UvN5NbpLbgqUgWjrtoqT1jJdH3OHibohREv4ajzaByK0Vget8DAJ9Bg/vWclsAAAn/t8LCtNmdAIp8aroHmuFvOYnsjjwZPHsDA7p6ZYtu5euXwJhxeXUOZGXyxK77tTsyZedrlPzUxjYfEQyuWiAdAgN+LfVSNfj7Hvm1hfX8czzz6nx/DezC3M49QDp1UZ4avmeqSEP/rMMpFLmsq0Dh531jZw/eYNXL1+U0B4a3tXlRReW8ZLS//KkITgIxu9BH59fM/g53/9t3CB+KGnnsT2zqbK3rXthlwy+PomyklQaW3glesXfaOMDU1mLHf06lofdKfmWOC+I9svhVf1VRHmeZ2AVZG/Av0htp59RwynCs5BavwNoJ6gX/sPqxNxOo001afCdYzj2Zw6zCFBzYRufeq9PnYBDF9Q4kDZn7kOW2UrHD7CaFFTG5syHUC71IL3ZwyUQ8R5uG9uq9Ye9vSYUQfAHleaqAPT3i1O6x0Phxz4ffMB9qjr6MGGr5+VUss22Lv++X3mWOA+IKcR7mTUh7NxkarWYHVq15bXjLp/A8C0hOVVSrnun+9FmITjmV7JCdl7tuoNpAfAVCGOxakqpot52eJxkUtyX6MMgs+XpjyPeHKAUjaPKp1RRMoktV48f/MGbm3u4hd//zUGwEeq0zoLqZmHbyok95j+lwwwTzpmH6YdX8DHPRPjaljhxaEFWiEVx9JUEQszZZWMKWSvNdvYbXax2+iI3Wh1rcFNEJrlAslRA7IdLZLhhEWQEboUNWE0YEzfS0bMhAl+svXmtfHg8dKAfWcMH43btI+orZmeKyyVvkDu53hHHcR63eNmqr1D9rX5yg7spqG2DeLltjd+OtvPCo8urSa7pdqJlQ2sr5JfIjpn/gkC3Xw2i4X5BZw6cQJTE5P6XTJ4HBD8zEMRJw4tiDa3tgSAWU5lcpuuL22CCATDBqBI60QStX4f12/dwflz5zT2XvfQGUksKDsoFgpqllNYCTd/2RxRh9jDG979yoMwDgTAdCsJJSguHtxw2FymjYri/dAwQgA8iBtjKuAU/Ba1QdH+hWCFmrx0Sotxf9hTk0xvaJZQtIajvRi7olvtjuYVda/dYUzVD5b60/xaOsK07i2fm4l65rtqwN3ZIC1wYf7oXksbHBnjHPzEBoFt1KE1eFfy9xwASw8XxjwXd9OAMqzApBd8X3Rz4LLdbe/gzIMn8I1f+1ZU83mlvOnAzE74YU/hBdRu1tjZns7id3//D/HMs8+jVJ6UpRdt2/6HN5/BU48/KYDRaTR0OKDGnOCda0yhMqG+g3qngx/9dz+FhpK28mqU4cLtC3l0fDu76UDex/p+tjcKgA9igKMA2JlxPu4Tv/t7r2pC/x8f+odap0yJuhcAixfu0+6RALiPZo9AgFH0rJi1ZCHV4YY87CHf76Ey7GIum8QbHzyBXKyPTqMm4NvpUVZkqZrVcgXFbEoAmAdQDnDeRwfA3uTm52SOdW+KIWDI5saepixJUqfbUgQtg0xIWnTVjExPazawbew2Ue8Aq9sNWZvxIMfXTDanwb/Lg1IAInxf/JCeODSs6XWZ25KtaTxYap0yeoKwT2u/SyDYiBQ0wQrmCOM6uvZFNdxiuKIVQT5PpIacSofGV6PqTD4XDobxYUdNXfPTkzi6dBjVSklpcDevXsFkqYLFhXk1ZjHml+DpubMvqlO+VK1gZnYWhw8fVqUky7Q4gr1gUcWxxnnG+fbiufPY3t3BjRs3dKCeWVjEoeVlSSqmJ6tIMxgkReBCF4oMUtQqExB3Oljd2MT6xhZu31nDjZsr0tO2ecOCYw2BsLSXo4RPb+Ky680Pv1Yf+ej9k+De/+3frrV5cqKCbrsuRx9WAtMpY9O5MIpBpIyLSxDvbTypxL/tZhPNQQysMdDJgtdLsb3sOWFwSUiB4/hnAzJfF8ct770FjHSQ4D4Q9l3uX/xQIzaDbLrBwzqkaxrIG38ocdY14EFr65pbIQv1S7CKEHpg1MfPNFNrbOT7oESFGMDt00yYGZxWBFTt50HNMPIR5uLW4WGNstCI885orRqXJV9W0Q27vUksAv0SXeOiFbBoo6/CMFwaoYqlkZbR5j+PZdbIl3B4gEw6N/I49uoArwN/NxOkc6wyiBxUxDhflWHIpIIkoIjsw9NFLFQryPMgwMNLEH3xCvUSZuvGfaCQzgoA8/CDZBq1QR/PXL6MzWYDP/c7rzEAPlqdsSY4JhMx1nJg0ZXUaFF7RAZYbhA0Fw9smLTC2ja5kLBE09fpLzkcSgNSZSNcIqYmFiW0BUcHNruQ/pY1GRc42QGFDJ6RGYMBPDNnMC9gyYjFRjKBil2SvE+cYFInh9LOGACPT/smndDXQR9pPwvKHi2KBiw0lzR4DfyEPLgAiPdTyR5D/N8GABu+CaxIkDxoYIfDwX6w67IIw8sOmMN1Dc8jiyRd51FdUPIHTRnrIhHzNzc7i2NHjmBxfsHswBRHGWKSQ6QlZS7bO7vS8rJkNzM9E+IjzQVEh5fQnMG/xyaFWxvbeOH8BR2ozjx4GocWFlV6JOhWwxmBF0HYgOVWskA91Jt1fN17/8ErBiNPPfH4SPNoW50tmHsBMD1D7RKMAHDfPFZ7KWMIqE2mSpE2VNQMSzuoru6wofD1ahcnsImLGeViRJ0755JYVi8lhcVbiTsds8dhV/iwx6bDHJoNawyRZf+gY82XQYajIAsyFGFsK1Ev2M/Z+zJLCIJ4TgQrf1nZaqTzDgBY4IHCCrkp2IHDtSJicSR+60gf+fDJEzi+tITluRm0d3ck0+AcanTbpgVOZUFV5cUrN/D7f/wZbNLaashyfBKTlSKe/O73oFpieI4SbZBnlz0Ylb2GHFPzak3EMhl8+o8/g2dePCeRXyJjRvnReRAdCA5uo3PBN3Z+zxdy/52DAHD0cd4pzcd/8vc+/YrHHH/xbgCYHqNyV+8xCCCjIAQCYN7TNi2fCKq4ZqbSCibJ99rId1uYjA3xlgePo5QeotusI1/KS1vOscGD2mR1Qo0og1ZHXtw8jO1ntXn/3ZHHrZCs2mLAVLKKQRfpfAGbrT4aPAx1B6rgbdea2G62sbZZw43VtnSc/Xgcu11WAbIYJPheiEzSco8QS8iNX8FEVnEwf1KLqFWASzTdSgfQ8YfkDHcDwCEWOHqvHdRZCT2wvZLJufbfytIOgq2ZzJPErImJU5YHV0q9qG1lBWOiVMKh+Tk8dOqkJFHdZltOMKyQiV2MA1evXcf127fEmHM9nJ+bxZGZeUxXJkQMONDQ41khJTOvdMQWLl27ijtrq7i1ekeOHhPTUzjBtbdQxmS5pL8hH1jExZjG0mkLHkhlsLG1jc3tmv4m59vt1TvyTdd+uc+t3sf+qDKkxi7g3/zq/QHwd7zjHXosDwGkDW0M2f6kdbvLBMO8hVeQXRwG/2a2c/bZ97MrXKEql7xtx43nJgun5JIOPObq0O1TBw95p/NaWYOfrduqRIYxq9Up2KCxYsADlDO+WgvDaY/aZF/zFXQbdK/+Weu6/H9NIuFMNF+XW82ph8Lag0dNa9o3JfXga7Sfi2gIjcIibwddMeNR/a7vGVHV5ojgcqIrSmyEJlQfR9H1zLZ7r4ibI4UHfMgKUexziEd3n+x9JXGuE7Tz4/7vrLnWVjZ9K6wqHFYJVlP0tzcHEpPH9kRgJWiTNxiimk5iplDAVL6AYialiiEPTRyPfVZmuBb0u9IATxQqOvT06TGPGJ6+cB71fg8//8nXuAnu6MSkHSAEgLk4EQCbF69dKtM82oZgINgazMJGTJGVYlZNRyx7q0CrquGBe5y3gCiFhyyCCa6NcSUzZZ2F0mTpjhojTNDrp3v/WubgWsj4evh6uaEbiHOZgHdJWjHfPsY5bva1IK+zYyO9Q0TwECmLaBAFdtQ/G4+6HxhHVu2/1X9GR18EtvvAHz2Hg9cx4+sM9f4/o2JT0EeoHcT9FEefx0BaHZ6GpC3ljbrPiDyCjO/J48extLAoqxI5eMj8m4wvLWFoBm+g686dO3JzYOmOmjQCWDY/qaGKFYIYbcaoM+xha3cHz774oprHjhw6jONHjyHDxbLf02NYhSCDkM5QnxQTGFjb2sDNWzfxwf/tn/ytruxBD3oZAFYXeHC/kN9+SpULB8DctMUAs9qQTqIFOpJ0kScLQ50tvW5pB0MLsDqT2DKaO27+DgLDAEDoYgJYc5DNJTtw2sJsTIezQux2rtXqYk3oV8m4WALI4aBj5zjNI9My2+Jjp3cCYNOX2UlfBxw/2ffNM9IlDlFvRy1wXBw7AzXUEHCzfMr3SBcHlhnFngyZjhdHatjDmx99Pd75dV+LXr2mLniWy8zQPo6GQHYc8XROsbX//ud+XhHJXBw2Nmv4lm96O848cEqbuhw3OrTMaSs0gBs7WeQ6G3xyBfzmJz6BC1euo0cdWmiKjYLc6H028D4uJe4HwL457B8b+8Ghby7OrLxaBviffegHbHWiZIWHEvr7jqY7/ZSHiKsBaogW9XlBAkE2jw4GbaS1UeQHHRQHXVTQw5tOn8AE47a7TVCFQ9spSesyPIBOqqxInTbHFMeaN8Fp7AXZgIFgaziTg0RwXqA2l9Z7/HlxahK3tutY3a3rgHLj1grWtynNMIKk1gS6HGfJNJrs4UgxijUtKUsqMIFpkhU9Amo7bWrM8+AX/JD7OuTaIYXf86qL7meozjiAibL6VmI32yyB6iGfQ/AmVAusakgGVvc08BXuCKHVPrIu8rpYKd2YWf6tfreJYa+HfDqGQiYr4Hvq2DGcPn5cjhE5hnSE5lhZyTFtrNvC2uYGPveXf2khNa0ujh05ihNHTetLMOclfLK4HJd0dai3m/IC/sKXn8bqxoZeM8OGDk/OYro6Iau6ucUFeS3TPYerF/2DGS1N33TOH85byiqefvppyTK2Gblermju2DWygce/6Ydgac0BfORjv3nftfV7vvlbdY/4WtjMzg8l4zFamR1nw7jW0dquWZEVCkU5MchVQbItSnq6ktOwGqDMgYAt+I4IvmgFOALnjGrmPpKMod7uqlrEA7zs+GIEvfbaLX12iEI+h3qjqb3KLSv9AEXnHsrcJPkMH87/+Nhw+7+oZaCtBxbNrP4f70wLjLGCZMP3+Tz0/+WLY/VSuIWHPzk1mDRCGV+RrX9EnES68kJRb3Sv/PUS65BE8TVq/2HGv28yQt7rsQMINbe697KytefgdiHJCQ8jlNdwn1aqnbH3o3mna2f7ocgEHsKG/eDZzrMuK6FxtChr47qi9D6gAGChWsYUG0TjAwzaNetQTFL6auEmJYLkYgWpVFZy2U4sgS9dOI9+IoGf+9Sf3HNMvmoXiOUqbdBCaTWUs0VNax/lxbaLKG7U7UG00ehSjhYVbyMbQ84A1th1ObIlsx1ZG86ImQ0uaR67GwTmIzaSIyiAbhvoY+jH5+VCQC9ZezX7ZL9hkI2lEHuPOwfC1/HONLrw/rzRz9rP7rtc3O8B4wa2cAoJAz6I3KNJbUaGBxWylbsNMI3t2DxmesT8esOHM7YjJjmcEqUZstnMucGGNksEtIVkeWkJJ0+cwES5IhAo1w+yjDwUqQeM4HeAer2Geq0mf8yJalWgmIsRD0xkICzmmq8/gXq9gWs3r2Nl7Q4OH1nGoYUFATM6zqqqyQYOAmUCoFRSXrq0aQAAIABJREFULh8rWxs4d/ECLl65jB//jx+930W968+fes8Tow2TFlO5dEaNP9qMuICza1sHeTIAFhBg0Y9mS5XMpgWAvWQvCyWeWtsGXrkI+wIkdomgMqh7uLaxxK2DJRN2worr8oOR3p2myLpvxlx505tKfJHYWX2f5ajI3N1T5j3gKri2UgvfaG6EwyO/JtjfszDzC+firBGp121hbmJCMpF/8NR7US1kMeAmHphxNriWKhVs7exKJ0od6C9/9Fdx4dodxAoZpLI5TE9N4KETJ/DoQw+iyHJluy1DdPdvLZUr2G7WpRU8d/0annnhLF44dwHxdF5gbRT/yqS4CANorJOBKwe1/OybqTVL2cYQLZf7Y6Os8HiDHL5qCcQ//yECYN907bO2mxA1ykMGK2VsGOJ6pjj4vgEEuit0Y2a3lxi0kRq0UIwPMFlM4vBkEVPFLIrJmHow+u2mSu00lufmz6YppbW12JCcQIFR1NRFBk09DyUxNt9Rf5vKyH+304+j3h6ITVxZ38KdnV2cvbmie2EBRRalLfDBErVHECtWm3OdDWxmvycDBx7M1JAWEgjDJuzjltdAANaT/AKbOJpHan4cS5FsbuxdN8egjoSJzR2Xyum6jdxR9k4KBwE+Hg5aOCgQ4uZOCQ+98hlfnuj3kGXz2uFDeOD4USzPz0uL3ajvigBSMELKPNFvb67jyu1VnLt0GamYsfMnjhzF6ROnNN96nY7ApFwjMlbp4JRjRDK18X/5X/8Kt25uI1e0pL7ZuTksLCxgcnIai4uL2vWo4ebc5prNeYhhF9Qus3/21uoaPvuFZ3D99h1ZjfGDf8sqTdSz2sGDYOcjv/pf7ru2Pv7Od2p9ly98uGcEp5TOuKzKpRX2ZNZEbQE8VjdW4lqQxClMJwBpHh7UTO1NutKbW7yvO5foOZRYGw4vkYYvvZ4IEaalLFg+2mvtWxUz/G1/s/vnfXRPjR4YfEy6/MY/6x3RalLyGbv/PAhQGiicILtQWwHolBD9sLXHZJ3+2i2gi9+39+2uEmrKVhw089yMsBEjHg5rUceP6Pzx9+Pj3L/2Q7GICzHxPPC5TeP4Vfo8MerRDAAIgHUfWcEK66n+5oCWCXTyiCtGnOTMdD6NQ/PzqGRSSHR20WvXLa1xMMBEpaJ1YnpyWs/V6cewsrmF21tMBR3gp3/nd+85Jl81AD4yUR1GL5CZRJMlCADYG8wjAFg3OpwgwrgObK7fQnvNoUfNgNCIzrefRfW5KhmEBDZOaDshsUnLmrOUcBXdtEbsM2l0A8H7N/+Az21Q3YWo3S89vu/s3/eAvRP95b/tf/ZuQNn9Gf03ZTEX3BgEwoKVjc2ioFd2t4bAUIcrPf694Lc8mtyRzmiP+9T1D9fF5AymBWZJiU2O3CwPLy7i6PIRSSBygcnhTKQjgzQ83JjIfnS62N3d1qZKBoJaV1+kxLA4k59MyQj/9u3b6mSenZvB4tIiSkyManckKUixfB4YV/4uGc2t2i7OXjwvALy5u4Nf+M2P/11v0+jx73v8SY1tT2gie8OJ6OVPJazxX4ho5GmYoJisHTcMAnKXQAhsBc9OMhzyDGVTx74oTv5xARqBGmNsuajr9MtFUjKGcCAZDZTA0o/GbXAf8aQ3X3D2lLtePsgjsrIwH8cjUXN+38D0ORT9vb1sqwXgyBFj2MM3ve3rcOzQAiYKBTXDERzQD5WuDgRD9IYm43/+0mV85fkX8fT5SxiQYY7FMFkp47GHT+ONZ85gqlxCn0b/iaR+VwCWi0AuIwb06q3b+IWP/ToSqRySlIU0m7qP+WJhT/OWb8De8hR97XxvYu0jB8YoqxgFQft/79XaoP2zH/z+fYDbwK/b0NEVQWNE8fN9la6VnEQQzDj6eFaOCYlhB8m4+FUUUn0cmsgrgpvuEKl+F8NWUx3VMzNTut8MSlDZnI2dtBxLWRIWN2z3kGUqG+3m2LhYa/Wx3RpgY6uJa3fWcHt9GzvNNvq5AtreGBhYflUfFGYU5AlBUiBmMVADfthgReWgDx9nI53h/hhbzsMQLOGssO0r+4kD32/2OuI4CLhrtWwkB9sLSvYAFB5gUynJtmj9R48YNvSws31uYhKH5qYxWyljqlpCtZQzL1TaPw16duAYDrHV7eOlS1fx3LPPIt5n+lUCb3nTmzFRKmOiQteEuECw0rNCvG55sqID7tmXXsLz569gc4s2ancsQbFaxeTMNJYXD4tRLhcr8lunTEYerPJtoi6Xp4k4tjsx3FjdEiPMprn11TU9D8cGg2j840c/en8A/MS73mlNlCGW2dlVgjY/aPL5otdcc8u910Oyo88xjnHJQEKcoWUNWErpiHQLDfcC6m0LjRjt92ENjWKY6P1T43CogukwHKq2Pt/9NfvvRw9F/nv+vVE1+oDB7K/Hny/62DHbOnYvGe/5buM6flISL6O5E/6b44Lfd8DLR3M+++FF721fQ7y/pv3XJgrqo79joHuvrHN/tY29PIbrLJ3Qqyk+L2VQO+zLWYX7plh3ALPVov7l+k0kZWlpsemsBGSzOUxOz4owWVnbwuZuHVt0lkEMP/2p37nnfv/3AoCjA8QBsPTQmowudfAFO9oq5lSS+QO//MPsW+zi+CI1fpQMHsJiZsxu6AQ28mx8Q4NARo8Nv+6sMsXY3GRlMRI9/Vlt/79rAEw5x57FlildOgDYQm4bdJCJRBYVvw5+NcZsVuSaRdr+bJDb1fEBvaekGEqNAnHxOCqlIh48eQpLi0tiF6S10q8P0GMwCRchansJINttlVgr5ZIYCDaC8SzJRU2xn4HAJ1vMsAtaAOWLeSyolMcwBVqjmWWR/ooNCp2YmQh3+epVAWD6YNI27Wd+/f5lurvNGDbBqVQXgADLxXyd1LCqlLoHAJuGVj7IPnapcQtM58sAMIFGkIOMFlGvdgSNVBQAi/GlLUwEAHtYzKi2EBrwWH7j4uSMvy9Sjiv2bAgRdveeK0dgYw56zH7g7I9RlCpZ7X4H+WQSJw4fwmMPn8GjZx5CIZvG6q2bisne3amrFMzxzWATNrl8+bmz+MxffR5IcdHrIjbs4tjSknyFD8/PYXt9TQBYchIGi9DSq5BHulhErdPBL33s1/Dc2cvIl8u6FgRytP0SCKM+NkTv8tqopBcp8Trjo+jtyGl4P9Ddf4j29/3xT92bhbjfdf4nP/C9e14P54deZ9DDktXRYZy2cmxC7jGFiWzwUA2BjMlmqTwe6yOTHCLWayDZ72K+lMLydBWHqiWkaAfVbmGiWMRUtaJ5SNaS+toBLe6kuR1Ioy9tLFlnlT8T2G31cH1tC7dXN7FR78rWbLvBxqkEEnQDYez1PgDstnlyBvI1OcyT/QCY7gr7N2Fee7HJTqQEm6iD2Dith2Eu+Ea7f2P27/vnPfd5HwDf/7uyW4yApOjf0HULvqhq/lZtmBHnnAMpFLMZzFbLWJidwsL8NOanptDrdtBpNUwLS8//YkkJeF/60pews7ODlZUtTJSzmJ2dl/xr6dCCoqjJ1FcqJbH0/FqNU/0eCuUJnD1/DmfPnsVLF85jY4ONtcD8wjSOHTuBVCKFRx55RBWtmekpWWVRLsV1i7ZsW/UmELNm3dWNdTz9hS/imeeelVwimyvo3nBu/9jH7k8uPPnN7xIAdmcJycMotwpnCJdV7C+kOgBm9cA14Hbwiamqxrmg16E+HPswALw3cMobNv3no/ETwn78vku/GxLM9FhPQ4skuzoDqrF4gE1cdF4fBIz3z/soUI4CYN9r90tQfMxFP/O/o24V3H/44dUtB7z8njtcROUa+wHsQX8jCoAPOkxG38d+EG1uNqbh0N7lji0uPWOllEU4kZcsRhgdUc7EsTw7hWK/pRRBvmaG72xsbMrzf2pmDrFkBi9dvIRap4taxyQ+P/3JT95zeX3VAPjYZNVcdMMma/KHIIkIek/brM2L00tVI2Y1jNa7AWAzfB9rTqKlKX2fgE/hC8b2OgA0TXAAbkFuEAW/LC/Ip5iMGjunnR0LwM9u4v+/APigOxfV/vD9RV0dRqfIAH7HYvmxxCM6OP2U7U1yIyAc/vD4sVbWd1bc/X73CEZo9ZVIIpfNYm56BsePHcP05KS+J3eBEC9KiYI2b3k7s0FhiGIhr398vewWZRmEz+1sK0uicohYWxMruLC4iHyenaZk+a3xhsDXwHNMTOvOzi4uXb6Ec+fPY31zQ6Vapsn924/++v3wxl1/Tgb4IACcSdmJm8y3ykhsyAlxyGSBqQXWYq0EQ9MpixFWilNSrAR/jyl30VO0gRqbS84Au2ew2D8lXXFO2QLsutxRZWAUWWrPwwXPwZzGSnQwhUVSi/1dSg77AZ4zwNEF8V6/PxpP/S7S8RiyceDkkSP4lnd+o/w/aW3GYAyyUrTC86ajTn+A9a1tfPQ3Py4wxX4DHj6oAX77W78GZ06eVANkbWMLszPTKv2yYTZbLKHWaWGrVsfZi5fwuS9+ReyAf3jplPeGQE/sJsfRaPOLSFLIoHgjbEQH6c+1/xDhmyJ//mo1wP/0g9+3hwF2j1SzvLO2WxPuxwWA2UgUBcD9EChCC7VUnB3FTST6HVTTwFwhh5MLMyhS8zjoopzNYqpSUimc9miMX43nGMHaUwmc8bgtlp2HwI2VNazXW7i1totaG9Lw9mJxafB6g4SAH1kZd8Rwz0+OU28gU5UnrL1+3fe4C9BWjbr+KGsXLvp+ADyqmEXHNQ9+I6vLl0tX9u4t0X1mvAwcxABHQTDn8UEAXY/hgS9ol60syvI7iYoAhPvdYHmYwMzUBB44fgwzkxPSBpeKRV0b7k/U6QoKxGOqZH32L/4c62ub8kY+dnxJlZNivoAHTpzE9NSUNK79VgeFUlFWeNSDZ3JZbG1tyS3i0pVrOHv2JTRb9PxNYn5xUY1j0zNTmJqawqOPPqKSv2l1+7K2M/fwPkrFiubL5cuX8fRXvozNtU1s17bxjz/yH+67thIAu9xB60bQhDoAdmC8/5pbbqsxh1xDNaaEo6wqQ2zBr7WejqrQwfGJ8yQS2bt/LJl7gzc4jtdcG6Pj6pnW2EiCq5NM0bHgYPIg8Otj7aC1wp8jqpv1eeGVqbsdsKN/i48RyA2NfpIlBqvJKJDm96TfDw4o/DoKjg86IB709w86cB70vREjHTCbA2DhxoiOnmFVlAjysEj5E/eJXm8oj+ilqSpmmUTSbup1c8xzPFfKE5idX5CP/NUbt9X/0ejy8B/Dz3z8E681AK6YBCJsxjYYLStbDLCadUyP4puLdyxGB8Jdb64Lr/ecssJcCHpfA8AEHuY7S9G40kbcrswBcHgONb4FmUY3LDD/PTLA+/DJvoNAsCA74EEjzeJdunc12IM8xCblPpeIPQDY5CfGr0c2CHVdR+yw+nayY4PGVHUSi4sLKs+RidBJU9YuFmxCpphpb/yXzaZRyOVUAZDlGRcwNXTF5Ylrp3xgbX3dNGyzc8ikjRnmPZZti4O3cM+52BP4Xr50CXdWV/X32VjHsfhvfvn+efV3mzFPPWESCLctcwaYfr/8fjoENFjKmlnOcPPl2HT2lYwMN3SV/mjyTQ2wOn+9eYAHSOu6j34QlNKlZ7S4y0fYAJrr7Z0BJgDWArafAQ7NPlEmwRdFPo9bTN3t/b/sNe1r4vRFc78+2J+PtladTiuEgvQRHxrges93fjuOLx9GIZvB7Zs3FASwubmpEeM6w1S2gD/587/G5SvXcPX6FaTZIIgBjh45hIdPnsRDD5xCt9lCIZsbWc1l2EADC1VoDIa4cGMFn/nzz/1/7Z0HkFxHue+/CbuzWRuUoyNyuNgYeFAUPJywMZdgsM0l2ORYpDJQ5SIU8EwuuCYYHhcnDAZMMNgYLrcI5mHqAg94UOAkW9jYlixb0irsSptmdtKr/9f9nek5OzO7q7GwrPOfKpWk3TMzp3/dp/vfX39BfVvVYlZypwzgAdGspXm9ZRH3bAtQNKF7a1UoeuMCKvy/8WrXBeJ/vaGWucR9phMDZuuCpdcEsMv/W9S2uXKkCAJNa/EYFwhZVF/gnFS15HauXJUT1q2QlX090puqSHca7iW96mtYLuSlgtjSrqyUslmtsomsPTv2jsueiSm5/6G9smdSZBpuo0h4gBMOlM/OdGplOohkHFUiqAWOepFtDhZlb72Nn0LULbzmIxpYicKxaa4q5gIRbsR0YfcLjeZY1Qg6v27EXCDCZ6DR2K8POJq7O7T0gXELXSQ4ELwUZBHQOIGMaAq/YsEVJijlRQtCHbFumaxZsVxWLBuRdWvWqoUYQXgIoIJ/fAVV/AaH5LZ7NsmO0Z3qkjA+Nil9fT0aa4FSvief+C+ydHBYXSXwtdnOjOTh393V5QuSpGV6ZkZuu+122brtIXno4VHJF1CDpENzrMN17H+edrrOczgNWLdmufR0IY0aTk7yWsYcwhiW5vH9+7Qy3cTUfnnSua9rKTbwywvOPqsugwzsW1r+OesNWb6vLU9trdO87z0Kv3gBbM+li39wgb3gHLo+6HOiWQicISEcK6ELV02LwPc2iIsJdIfO2YgrsRLw3uUmdFuwgMDQ0NQISjiXRoYnTcXmsiTZfeNvq7iH720kTMOfmUuJCWD4+eK7TFjrGA10Ez7fCXt3mhIK+EbfFbYl/nt7f9ge42rfCzkeWoBNAKPv9JktIW88ijm5vOGIi8R0BzeoJbmUPGnDOinsG9OAORegW9E4kaUrlsvo3jGZmM7LRKGkVmA88lfcfJBdII4YGvBzmK+o5n1/9ShCU3f4cqleALu8vbWjCcurpx3RICuCxR+YRcUB9ROZ70j1u9SH3flgqk+wP3bXzg2O8913l3WHpNXp4ALhj0/qOldXspqva8NBPO/j3vqCZr69kWAI850EH6UDLxD1c/7vM2K4nJQ26dfcRWyA2oMW37HZfZm/UzSgw3uAlQyTq99hlksINoAVFqltOrSaFCwYiOLF3319/dLf1y+5ri7tDwzcDEofdnepX9Us6rhn0pJDRSkUftDAxKoUCnn12UTgBI46unLdzmm/DLHcIR3wI1Z/R+dji3RAj2zfLnfcfofuDiF6cS+YCPKFvFz27fnLdTbrtZedf4FLcaSlm3GM6P8OBLBOslp62aXC0byLfoOGNqs1xQtgLHz6WfBh9tZgnVwhVAIro04MmsrN1aO3gDct7+0twHYs6ASYz/vrn0VLbK677tjkbX2rk+Q8eanjAtgs1KGw0InbDyC73m2QsVnqcMezcPUouowQCIY77ZnPkJOOP159GSvwlUyn9TgW96bX9/XqEey9D26T2++8R/7w5z9JDlWCujpkcGBA1q1dLWedfppLlF7IS3e38+2FFbl/yZBMz+ZlbGpGtu4ek//65a9cbuKuLpnOz6gQxv3hODcKAmkQBKcCpokAdsx9YYa60yo317XrAvHRN72mzsJoAUFmOUFwpLlAmA8wrNsQxjgdKEAfZ1F2Gy5I8JevSlc2JRnk/p0uyhNWj8jakUEZzKalK1WWpUt6paczoxb5QrUsE0i5h7RVKZSqnpUHH94hD+8Zl537SjIDQweCbjq6tMAFqu9Vqhk9GocbC3IJ55BFwo9bHSs+uDM8gbCFsk44eCGiz1Hk0lV7Ot0aU3PtCRfySECY5b6JC0T4fhMD8UW+kSEiHPMaZ9LAQh3Ns2VnXdMnVzOmuHtG5hNY2eH3i+ehUixqWjQEyC0dHpGTTjhB1q1YIdWZKRlACfCZaUQdSwd85rtzsmP3Lrn/oS1yz91/1w2cWrpLZfmXjSfKqmUQ0cvVqtzXBx/wvBqhELyLsY+N5Sj8tHeNys7du+WuuzfL9CyCa0X2jM3IhqM3aB+uW7tSnnHKSVIqTUlf74CsX7tas8ogaw9E1fKlyzRrBP498tSz5l0RX/a8c6LNQOgGhswHyssHpDcSwNo/6kWCbBC1LBRqEfZzHbLk2PNo85POR0jpFbjLhPNreNJmJ9lOj9RetrnR+RoGNF/wJ+pj7z9rubLtHuwTwrnQxllcJNscYiLdNuAmsONjzMZ7+F02nu3UxfL6hsI4SkPqx629PxSwze4//vOwLaGADsVxeN+aOcq7QOC9OAtR/lFqVOdiiKw1xSIyR+iQdwVvyiLPPPFYKU7sVwGMz9UUiHCRGBqU7aO7ZDLv6kVMzSIbmcjVN/9nyzHZtguECWDrYEt5ZrtzF83vopJ1sfaLoy3EUem+OeK3pnLDRdoEsAv2gqXN5Ym1xcsmSvxMJ0HsmnxBBessjaL3CapdeiRnHXBOD8ErWsjnfa4PygWWFaDRoMPPbJJwAtil/NH2+zQl1ifhdY6lF8P+ru0Bq2uEd/gPxXFtUDsrFPC445na8dHMTF4KBbg2uHQ2lrKnr6dPhkdGNMtDZ65ThUd/f58e+4M6LL7woVVLsOu4SADjWGSgDz7CXSqy8SdTcYngMx3IZgArV1nypVnZvnOHbN78d9mxY7tOtCqStSSyOwb793Z8gM+/wFlufeEKBL+pEPbZBNBeV+nQVYFTrjaha+oXn6cX5ZID9w1YgVQk12XtsDqelvUEYsZFzoZH3+hjzQzh/VZdH9b6wz0EbiBbonibWK2/bVPabBCbpcT88qLJvMkOLvy86FpJa0o0fe5RkQrWfxQKKZfU4njiccfJ8cccI2tXr9QNwcjwsF6LoDYVqzMFqaZzsm3HLvmvn/1U9k2Ma1o0uEhhs3HOc86STmS2QEq4qYIuUDjq1WCLcllL6Up3n2y67z7ddOBneiyMQArvA2xlfEMXkHCRMSFmz0HcQtzo+BNM23WBaCSAdR40Y4LmWsfmylWAw/NhQXA6NrBT9Rk/dPxqYv6K5PB3qSDLu3tkzfCADHd2yJKurAabwFe4OJuXUlqkmOuWKRSwyJfkYaQy2zMu2/fOaFUuuDwgTzuKsqQ7upyLii+fjXvQDQk2d1Esh8t/atlNojEY+ALbAm1jx1xPwnkw3IyZcSTuumLzvfoUt/ABjluQwz7XeTZmiAgXd/19C4WsYwYxCiqAfbEEn8sKOVW1uqLGMIhmiYCPvMy6XLhwh1g1NCTrVyyVwb5e6ezpln3Tk1IozsrA8JD6ZmPD/9+//b3s2rVLZvNF3dz1d/e5SprLlstxTzhGBpf0Sm9PTr88ikdA1p4Ol1t3z7798tfb/ia3b7pHfbpRXKeoxUI6pCuXlaOPWCPrVi2VFStwqjcgg4PD2h58F/oGczk2kMv+x3PmXQdf/q/Pq1nDg2qJVp5XXccCC33kCuFTj1nQPL5fmXrrpubUVUE31xJs/YnrLeOBel8EdxuKNG8jjS2HLt2aWR1NYEbGIT8GbA6IC0Abi67+mc/G5N8TXhtqndA318a4fU74dyik8XzX0vq5jZZpLZv3wvW+0XPUSG9E+s6qfsY2E6a7ms2Bdo8Y4/pvL741m0tQkMlENJ4DaDgYK+0UFRXhnrB6heS0aJNrm+aCh+Esl5PxfftV/JbKiIUoa0nvK286yD7AR43UskDoWutTBcEHDy/k5cRLk1Z787vudHy0qgnayP7rkqpFg88tvrXjdzvW0h2gSwsZWdgMcq3qm5Xz81Zghe7TSGkVGXc8Yo7zjdbzJgHItftr8cjPZ+E1wR2/rvYQuPy6EHiubeGVSD3mdgHRQ+gSMgf+gu7mXHoz7xYSBAKGD2/kLuJNy07shJORL/bhb0Grwfm+sW9Bn6j/IXZfahFGHkPX1whoQqlfWINzXTkZ6O/TSkUIfIMQxoSNsqsQwpqrERYsDZBD/lmIJ5QYdgMf2Q86UigeMaublxzyyEpZHt6xXTbfd69sfeghl2oHR2tIY+P8cXSsfOb6A7cA/9t5LgjOBDD84rAIIPcv7hNiX38Pv8WOTl9W0qWF0wnMC2BLpWNZIkwAm4XRLMaukL1FyzuhG1qAraSybS5rae1s3Pue8anRLM9veFSrAtqnQosv7Da04wLYJt94FgibpJsJYAg0WJUK01Ma6NDd4Sz+e3ftkuOO2SCnnHSSHHvUkVrcAu4llRImOW+1riL/t6YikJv/8ydy74P3qdUfOSlR4e+cs8+WmYlJGeztl39s/rsWDcCEP7F/Uq3Iks3J6OSk+gOD7+TkpJZ7xcQJdwsEVGjFK1jpg6hxnausCqGPN7B2hlbLVsfoj5YLRO17XTEIywKBQgaaO9pngdA5rupSjOlmqZJy+TbRcbpZ03QikktXpRdHpFMTsnygX0Z6OmXFYL+sWNqvmQCKszOS7uySKcnKI3v3y96xcdm6fVwK8LcuipaZLiH/drZTFxvNs+zTRelC7IvSpHwZU73/qHpnbZYPeeo8FXNRUBeGWJBROHfZ72zjUico8NwHPsBO0NZnbag7Fm8Q5Ig5qZEosOfDZuX484P7UgFcdAVY1PcZ/FMVLfWsVi/kMtYOK0kFVQvhqoI1s1zWClfV2Rk5BkFuHVl5+jOeoWfBmCvhwtDZ3eWCanPIo12SvXvHZfPmzXLHnZv0+/L5ggwj48OSXlmzcoXmWEdsBk7EkHu4qzunLg3ghiPkHbt2a3nqh3fskV/95r9l7/iksyynUBLbVaLDc3XkkUfK2rVrtbLn8PCwPLJtu1qEz33n+1qshu5XZgG258r6w4Lc1FgRZOqIC2Atb20B67r5dyfMYOtO5lwqQ81z7osxWAEcE801zeH6IJrPgjGGSnlhn6vxDt/jq83ZPYSCFdeHFuBo/rTP9aWTzJXQ3mvfH7Y7OqmztK5eMIapS8N7sPfCsKepRv396ibBB/BhDdXYE+Trj9xBvfEvtokLx3Idb58qstkcGDeuhG3Sf3vDj4sBq609diqEPoQBDZZf5MXPzxRUp+ER7ERe4IzI0oEB3Tgi/29+2rmu4QW3LxhZUCsC7ymUyvKVG25sOSbbtgAfvXSoaoBN2LrjWHeArtZAn5euiDB2fxQR5vILAUeDMZhdNAesX3y0Yy1KGz+FxRBDMck0AAAgAElEQVTZB4J0JZbuI/651qm6eGiyfZdlQgdbIC9NmM4nfud92ue5IJo4Y8emTqy65OB1IrUuuKOWYdXErWXHry9x7FphD79/2qOHO/Jfwj1E7hK1ltvDalkGjaFPUxu1UBPVuBontU0G0jHB2u7dI5wl3uX1RcYDiJ/e3h4ZHFyiEykmdojhnm5XNAPfCbGI4DX3XydkS/ArzHZLqegWeBy1ju0fkzvv3iQPPrRVf4YgOb13bJDUYO0Wo8+2YQGGAA6Po1DxMLQuoKQnNl+YxGE10vyjfpPmch/6ggLm5+Yt9rZhg2U0nBTtuTLfSZTqROYMEz540NXKppXWskECeL9I+MAPLVQQW/T1OYrtvGzyivvGWSeHwT76nDbY4emz5DOw1E3sWhPeFcVBKI0GvUCIVUq6i8cCv3bVSrng/JdoOiZMcJlUVjOIwwUmP1uSfKEkY1NTcsfdm1QAo8AJNlfYiOAodgkS/M/OShHBWkjRNDkpmbRzu8BkOIMypBlMsIXIV1CDEm3j4hcLbKhg0dJNTS6n12tVL89TF0IrvGDlof1RfLjoWfvbdYFAFggLWHFHrz7BPHxp4b4xW1IBoBW+9HjWZYjQLBClkrqewLcQPrl4kKq+siKeiWyqLOWpaVnS3SGrhodk1fJBGR7o0WC56en9MjVTlL2TZRlDdof9kzKDz0xlNNCtKGm1+KIIB+ZzzcPtS5qa/7vmdUd8gP9uZeItqhZ3YXNKtKB7iJYNIr7QxxmHz0yjKbc2r9UGbKMFPlzUw4Ub6QnxMuuhWdIwDlRUoFxvlCu95g6hYwQlyX1lRH1W8dzh5COLw4mMD5JzlVG1gA5YwdUGYw2W4UpJcumyDA/2a6aGNatXqnsQRGyu01XdgwiGa9kMUkrO5OXOu+6WLY9sk4cf2a5juDeXU7EKA8TxGzfKssFhLck8snSJFPJTWqUR4wfV41IdnbJ/oiDbtu+WTffcK6O79simzZvUKAUKYAGLL0rVH3PU0VqqedMdm2Ry/4RcfNn/nndJ/LfnPy8SZLomedcFs+jZ5l8LK/j1T4PmNJ+tm/+tn9QKi7gS736AcQLGeF41aNAb2TQwzm9u01kXRIfPxDOOtuD6DMawd2uwvnd/+9SHfuhgPQutxTavRnO1txLjvaEFV8UetIrPyhDJm8ByjPt1p6CNlQd+HgbEhddFWic4kQjXJmNm92Xzl/1fNRTEp2aLqU9Jh2tMkIebxfAzTHCrq5vvD1tPTLRrAHm6wxX40JoAyCjjKsZhjdPYGsvp7It9WECsnvZqQCsq+NX+uIKpKenJdepJYX/vgJvvC7PqdfAfNx3kILhjRgZVAKuAtF2F7nhcoEMRgRP+5zZ4nPnbVTqJsi8EPlRRZ3qrp/5fA2prlgD8XxMrqxiGAK6lonEBcUFJDR1PTlDZzgPZCBCWodkgAgFsU6SzpR7cl9l0bTIO/7YdclMBrMudCzzTz/FW4tB64koze1eRIMef8XUWVW9h1pXJjmbq2+2eUUw1xtEFztVpKp+RQt2OfZ10fehVzGDDUZEK/mgN8KqvkY5gEIjhTrX+9vX2yoCK4F51hIcQhjhWVwl1p8BEmNYjciyqqDmOMbVz56jcv+V+eXDbVj0SRH5XuFLohGGnBN4S/tlvH3gaNATBhYttKIDdYufSsWn5VPC24IJABMPAYVYNe7hNACNHbtwq4DaTTmzCoqfFPRC4qVHQbpNkAhi+ae79cwWwjaewZxv56saFbTjJxiOzGwnlZgI4ncq6qpDwh0SObix+mPaQ9kaqmgcaBu/nnnmG1ndHH8+iqk+xIAW41cwWpQDh2dEpe/fvk/HpScFiNjU7LfmZWenp7lYXCBQkqaDEdGenFKZnIhcHWChxKpXyfsjuSNqNz1AA6/+7u3QSRdvxOz3qRYlfPyE0EmStFq2DKYDdWHBBcNAHyAKhzxr86ktuccGig7EBK7A9uOh7nIygT2EJhitKV6YqgwO9MjTYI5l0VSYmx2R8HHle+2QqX9Uo6zIYZ7JSQe5hb+RwPunw5nObGshiLFZ6WuP3OTom/eTaTADbhsE23SHvULCGYxjcG1nf6663Y9fgja0EcPj57jonusy6Z36V0fgoFOY8t/YZWKM0jZsVKMHc560HWlkrcK/Q42F0kTOl698pKUlPb04qpbyMLFkiy4ZGZN2qlbJhzWoZ6OmVzmxGx6fmtEa6tWxaduzeIzv37pa/3XmXPLh1i3SmslqdMV3NyIZ16/Qzlg4PyNFHbZCBvi7J5dC2vKYF7O7tl3QmJxNTs7JrdFym8gW59vrr/QmDKz2NdkNMI1h12fCIludFYOkHv3zFvAvmfAIYnDVoOHDjUoslyt8is4FVEvMWTrXvh1bcFIxuTgCrBdhvUuy+wVuFWIfbGFu1NxPA4RG++1y36kXuRoGVuNFcjWttPIZuEqEAjo9lE9ThWG40nzT6ffw6PW0NeIQbdRPEtoEP02Iad4yl0EXC7tUEvj2jcQFvP8f3xwVwyCObctZpuy89DVH9ZRubCg54oxfKvYcbDri7mRbBZQiqy3WkZVBjjHrVB75YKAoKpOB9/3HzQXaBOGZ4QLNAVHzgTW0noCV5oiotzgXCZYRwIskfUXihYgDDxjpn1dqOKBzoOtDwa59XLi6A6xZ89ZF1lVbc5spNzM6X0nWAiV2z/taumveZbnqBic/6CbX2v3pLbX2Qmg3SuCgOPyujmRhcFRZ7GMPBqwI4CKaygag/i0qE1nyCdWAGx0+19/qf++8xHWyFMdw9OsbRA1PnyFKfJ9GNEVinXPAaLCgYH3CTUL9h5HCFRaIrJ8NDgyqCB/r6ZHh4SI/0kEYsI/AZzsrorlG54867ZNv2bdqfCIrTo0afcNttEpyvOO7ts988cBcIVILT9vljSxurxt49nN7iHOZd9tV8rOa9VcTRMr6Y8M2C4YOscKwfPg82AWNdNAsGcl/C2dv5s7vdsx3dR64yVuDFzyhR6qkmFobaU1AbZeEEa+MMv8V9h0Fw0abVW5bjz6p3WHKu3RYYqOWD3ESlHpKVijzl5JOiSnqFfF7KCNpKpTWgASIWomv3+JiMTaNYBqqJzarvKyw55ULR+Y4Xy5p/Gouy+vj6gFyIX/MDdMekzkpjR4N2XIhIb6sWh9/Zv02QxdsW8WiSI7hdFwikQTPLj1uI3EankQ8wyoM7/0YngJ2PurNuwQKs+XeRJskHPML67gwJRQ1ITKVgpYJhoCizyDpSFMmle6VYhr8lxn5W8zKXUrBoOX2g80oVwlfrtUoG/075/0MOV1F2tmZ9VfEdGij8cNO519wGYtfbc9WMvf6+zkWsfp6NT9KNREiziVwTDmbcWMH7LJ0grtcNUr5eANuzq4s84gHSLhLfUnXBD9RcQXCtCWqNF0B8gz+xcvMsNjh5KZcKuth3VEVWDw3LUevWyerlI7Ju5Wq15iI/84R3ZxAYDwYHVAgjy8Pme+6T3bvHZffoHlQSlv7uHunKdcr6datkZAguDatkxbIhWbp0WJ8XFIyZLZQFscjIIHL5VVc6F5cSUuwV3UagKvrMIRd7NtMhxXxBPnbVtfMuli/913OcJdcLRZW2Olf7TbEXwOYKYc8WTj2Uv3+fre+RqINBzR/v24mNCuBqxW1wMYFEuYGdL69WC/XFjCIrJSbZJqdb+nOf7coaWie+44VYAouyrnl4vrz7gb2/bn5t4EveamPd6DOMR90YDCzk4X2H1msTpGAXao74dzR7bmwNVBdAbxmzew+/B4JW51kfv6CxRN49EMMCLm/+zNr1gxV5Mh2D6rU4STVjU1W0euVQf58M9PVIKT+rWZXgPofP/fKNN7Uck227QEAA64BWqxf2aeaz5yY5BJnpw++D4SyAxx2VuyOLyCqLa71nuoPnHNrnLqZuMlUB5jB5C7DLjgCrog52tTbqlR5mfQYJOEDAH06FjMe0WAHc4BQ4At5YAAfviFkvQjcFTDKWYSE+6Oz/WtlQ6yQ6xjaIzefN/coTMGuvDirHzE0mc6sfmWXaVc9zzbG7ju7Fl/yF5dmyTWh7LaG1t9prRoKYNV0/A5V6fL1wpLWB33ABFia/yLg8Z0ir1qFp0hAdPTQ0oIEdQ4ND+vfE/v3yj3/8Q7Zs2SKzKEmMnKWqMpFI252hWP5Ie6wuu+4HLR+IVr+MBLCL547GlDFBqUlbwPHLKPhQwVilHe8XaI78QeGSSslNHo0EsFouIOIzaU38rul2fIJ9E8BWwMF6y5L/wwdUezwWzBOfXBu5NITXWNJ622RF5Ze9cNGJzAvg+NEgLMBaEt37o+mRmx+fWNzUQlYsyIply1QAaGqowqxatzRvMoK8cIMdGS10AfcHhAfrxtqLWAjlFPJ5wr8126EuECiIYVZ0FRd+4VPRYXmZvQtEeP94jx3H4t/Ot7uWjSDa6DeooBRfHNsVwEiDVr/Q1srC6tyFQL8qxG5ZLcB2AmNVsmB10Y0S5lPNwOCyieAFZhW4SegiiXm6IMVy0ZWwzwBxp2TK3ZJCPjT403vxjGN323Bh0YL4VXc0iEUvhrH5xCkFskOYAA79dKM5148bm2PCCplodzw/cPiM6vPmF9yweELdnOkDUZs92yHbOQs82oXTCi+A8RlWaADjAuIKz63NezaGQiGSKvn0kVba3K83Nodoqj/dtbjjs2ic6fpXkUlNYdYp2UpF8hMT0i1VWbpkQFYOD8nGo4+Sjccerb65lXRVZsEec+bQkPpEjk1Mar7mB+7fKlu3bJcH/vGg5LKwKCM7Tqd0dFRk/brlcvJJx8kxR2/Q3Kr93cjDPSnjY9Oyfc+Y3PTzW6QUiDM72cJzqc8RXMrLZfnU1YsTwHpS63WAbYrNfVE3ZYElE3MEeNvvQ86WZtXmAbg22KkOxrnLKuB6P8z9rfOCnpx4EWYPTmDxDceME2r1Fsn4mArHj80RTotYBpDa+h8fKxaw5rTN3Mwi+Jndq31vaHjQOT54HuzaaL4OyriHbiOhUI0s5TG3zPCewjU+3MzgM239jgt7aw/2yHBX1axGvuiVbu7VFQKGnOiYyJ0YYT43sYwgcL/hziIFKgpmoNhUOq3pAhEkj7UDRhPxmVe+dEPr6oRtC+Cjh/rVAmziC5Zg9aXBzwDEB8VZcYzIf9ELM0tloxO5yxNeZ/LGBBofKO6I16eYUs2LHZ0rCgFa5qfifMwiOecki6PpnEO9BdgEsA3Nhbo/1D55AZrKB5+FD4gtsjawNarRO7Drwg+/wwavSHBhAPiggcjfRjMeOL9mpBmzhwLvMZ8695GulSq6GznAa1aJuQ7y9t3RhK9f4csxhuWmgwhX17fu+9B3TqQ6i5JtUnCMj/ylKH3oDCBlyeMYGqUQURUM95/NyFB/r1qEUWxjcmJCdo6OSiFfkC6U8NSCGGh31pW/1lftb9zDF77VekfYqidffu6LGxaJsIfdrAjq6K8p+XxFG52YsL1Vx9faAuc3C1o6GZObF/+1I10/afqBGQpgtcL4ClkQwPCDrm12amdI+jPkaY35/MbFrz0a8faH16HOu23S9H59v9t7WglgnR+CABb3fbXck9VyUX24NG1cuar+09ghzWIxQ3CLZm2Y1cUdbiAQv2gz2q4TqS9VjA4Cfzw7SBsFixYsbnq/pVnNu4zNgwlgWzTteBvXwV0Ar3BDivfAKmXzXCMBbM9gnfhJpaRdAfyxN7+2biMLC7CK8qAQBvoCQXChAMZ4cUUD4HJkGQicoIzmC8yv3nqG/NOYszOdLlhL/YmL6I+s4FBaFyqf8USPitP+5EEzn7jnDKdSCAKFhcZeJYgGWNtDp7LAsBFd6NcEE8C6kfdBc+EYq4km99M5RRPCkyovClo919HiHGzgbd7EPIT5BNNquHkzn1Kdo2OZC8I5F/+2wKzwdC40TIR+na7tTpDpfcHa7uNcECg3CwGM9JGZlGSrZVk2NCBPe/IpMjIyJMuWL9UNnwZq+ecLbi/Zvl7ZPjomozvH5Ze//D9SLaXV/xXFBkrFaRnoz8i6tctl/brVctQR6+XoI58gW+9/SB58cJs8sHW7PLBzVMqZmquBxlX4LAx6n/65/vQ1X2+FWX9nFmB7joyVWvTSaQ0kDuecUCCHz2SoCXC9nnBUEDzr/PftVCc84cH7MV+4edgb6Lz/tuoV7z5m91S3+bdTCy+k48IzXNcbzaGmMSyPu7VFe9sLcBPAocC0tdN+Zs9tXGiH9xwaH/SZDNxDQ80RH6f2mdHc4N8XitxwngwFftif9pwYY/sb94U5Cu44mMMQvGzGS4xYzFORW6UvUY01w22anUcBUoHic+D6o+srynanRXo6s9LTnVONoyfKMFhISr76w9bVCdsWwLfeeuvBdpWd96HiBSTwzyDwihe/ZI6QDCdi23hZZhKkctGFQic55IrCxq1mSTTfXxMLEO31i6Q/ndCSkX4SQMq3YlEnTVTZUuFTdIGANf81t3hGC/ujJIBLvmCH3aMJsPhiBquKsQj94DIoyGCZANS3uXaP6nubTau/L/iBDXb16n/ryjpqzXdUwoMVR0v++iwuSCCHF0pj6MJUFhW+U/kZDQ5ym2xXhrYjg0nYna6YBdiCZPAZGhzjcxEbPw3O8CmfGi088cUvFDf4XbsC+BNvfX0kWN13OYu0lX/VfNBaqrjmA6z/9xb3Qt4VodBNgA+c08h4cMYiFx37usplcG/ApsFxS0lnBZY63W27z/DH0eiWOhcRL9ysQDs2Ii7dmdssmQAOT4rqxGfMBUJtFJFBqGY5Cy3EutnwK5D1w5wyusEGv9HGz8ZqaMgxYQIBjIUXeWrDfrVxHVqATXjERUu+UFTOiM63e8Q1WKz1ODhIAWf9Gwkedf9xAg8LerkwI7lUWTrgOzmNnNoiTzr5RBka7Jcj1q3XUsg9/YiSR/W2Lkl3dkophzGdknyhItdcfZ1MThTUPQgDplyZkYG+jHRkyjI81CdPftIpcuLGE+QP//f/yc5tu2WyUJRJnLIEubHND9cElFkFPnPtdfNOwxc877l1p5VuPMEo4EQ/Koni/yYKLY0kTifMwBBaNI0dxC+e656ePg2ajSzAPuBNNyy6wUpHxSxcxgEXEItYEkvpaX1fN1YscNMfrVsfh2PCLKDhOLL2ecWt7UIFVBOm9nu8J1o/ApcFE5M2x4YCOBxLoSBvJmTtnkN3KhPi4WfZOhLl+PdV5fC+UADHNwp2j/ZsmPC1trnTN2un5br3J21BhT39XEvd6Y9DsRFURzmc6uN5xLOTqUoWcRq5tCzp7ZXe3m7Npw1jBYxJeF3xAwrgeR9KXkACJEACJEACJEACJJAcArQAJ6ev2VISIAESIAESIAESIAERoQDmMCABEiABEiABEiABEkgUAQrgRHU3G0sCJEACJEACJEACJEABzDFAAiRAAiRAAiRAAiSQKAJtC+BE0WJjSYAESIAESIAESIAEDnsCreo8HPaNZwNJgARIgARIgARIgASSR4ACOHl9zhaTAAmQAAmQAAmQQKIJUAAnuvvZeBIgARIgARIgARJIHgEK4OT1OVtMAiRAAiRAAiRAAokmQAGc6O5n40mABEiABEiABEggeQQogJPX52wxCZAACZAACZAACSSaAAVworufjScBEiABEiABEiCB5BGYVwBXq9Vq8rCwxSRAAiRAAiRAAiRAAo9XAqlUqqXGpQB+vPYs75sESIAESIAESIAESKAhAQpgDgwSIAESIAESIAESIIFEEaAATlR3s7EkQAIkQAIkQAIkQAIUwBwDJEACJEACJEACJEACiSJAAZyo7mZjSYAESIAESIAESIAEKIA5BkiABEiABEiABEiABBJFgAI4Ud3NxpIACZAACZAACZAACVAAcwyQAAmQAAmQAAmQAAkkigAFcKK6m40lARIgARIgARIgARKgAOYYIAESIAESIAESIAESSBQBCuBEdTcbSwIkQAIkQAIkQAIkQAHMMUACJEACJEACJEACJJAoAhTAiepuNpYESIAESIAESIAESIACmGOABEiABEiABEiABEggUQQogBPV3WwsCZAACZAACZAACZAABTDHAAmQAAmQAAmQAAmQQKIIUAAnqrvZWBIgARIgARIgARIgAQpgjgESIAESIAESIAESIIFEEaAATlR3s7EkQAIkQAIkQAIkQAIUwBwDJEACJEACJEACJEACiSJAAZyo7mZjSYAESIAESIAESIAEKIA5BkiABEiABEiABEiABBJFgAI4Ud3NxpIACZAACZAACZAACVAAcwyQAAmQAAmQAAmQAAkkigAFcKK6m40lARIgARIgARIgARKgAOYYIAESIAESIAESIAESSBQBCuBEdTcbSwIkQAIkQAIkQAIkQAHMMUACJEACJEACJEACJJAoAhTAiepuNpYESIAESIAESIAESIACmGOABEiABEiABEiABEggUQQogBPV3WwsCZAACZAACZAACZAABTDHAAmQAAmQAAmQAAmQQKIIUAAnqrvZWBIgARIgARIgARIgAQpgjgESIAESIAESIAESIIFEEaAATlR3s7EkQAIkQAIkQAIkQAIUwBwDJEACJEACJEACJEACiSJAAZyo7mZjSYAESIAESIAESIAEKIA5BkiABEiABEiABEiABBJFgAI4Ud3NxpIACZAACZAACZAACVAAcwyQAAmQAAmQAAmQAAkkigAFcKK6m40lARIgARIgARIgARKgAOYYIAESIAESIAESIAESSBQBCuBEdTcbSwIkQAIkQAIkQAIkQAHMMUACJEACJEACJEACJJAoAhTAiepuNpYESIAESIAESIAESIACmGOABEiABEiABEiABEggUQQogBPV3WwsCRwaBH7zm9/Ia17zGtmyZYt84AMfkEsvvVSy2WzTm6tWq/Kd73xH3vrWt8rw8LB8+9vflmc+85myefNmednLXqbv+973vicbN27Uf+P3F110kTz3uc/Vf4+MjLT87Msvv1wuvvhiWbVqlXzrW9+SM844o+H1MzMzctVVV8nXv/51+etf/yr9/f3yhje8QT7+8Y9Lb2/voQH3IN1FoVCQSy65RMAK7b7pppvkzDPPbPltrfphampKbrzxRnnBC14gQ0NDB+mu+bEkQAIk0JgABTBHBgmQwD+dQLlcls997nMqqCCmvvnNb8q5557b9D5+97vfyYUXXqiC+corr5Q3vvGNkkqlHhUBvH37dnn1q18tt9xyi3z605+W9773vQ3FeKlUko985CPyyU9+su4+8TP8wf0czi/bbNx2223azA996EPa7kwm07TZzQTw3XffrRsg28y02qAczkzZNhIggceOAAXwY8ee30wCiSYwNjYmb3nLW+SGG26Qpz/96XLttdfK8ccfP4fJzp079bqbb75Z3va2t8lnPvOZyNr6aFiAYYU8//zz5aUvfalcccUVTa2RjzzyiIrwW2+9VT7/+c/rPXV3d8vs7Kx0dnYe9n15zTXX6MbjFa94hWzatEm6urrUKn/kkUcuWgBjQ/OsZz1rQRb6wx4sG0gCJPCYEKAAfkyw80tJgARA4M9//rNccMEFatmNi1v8HsfksBJ/5StfUZEMS/Gxxx47L7yFukDs379f3vnOd6oluZkAty8zsV2pVOT73/++HHfccfPex+FywcTEhLz97W9X/j/84Q/lJz/5ibqBXH311eoC0uzVrB8ogA+XkcF2kMDjlwAF8OO373jnJPC4JwDfXoioN7/5zdqW0L0h9PvF737wgx/I2WefvaA2L1QAL+jD/EXNrM2L+YzH67V/+tOf5MUvfrFae6+//np1F4E1GJsX9N+SJUsaNo0C+PHa47xvEjj8CVAAH/59zBaSwCFNAFbed7/73RpctmHDBhW6T33qUyUMlGvmm3ugLhAI6Pr1r38tX/va1+RXv/qV7N27V0455RR5/vOfrxbNI444ImJm1spGEONBdrAO//GPfxS4C0AkwrKNwDxc9/rXv15OOumkOb7C9vlwqbjsssvk9ttvVxZw+cB9nXrqqRroBz/lZoF2i2nPYgcDNiJw+YBv9Lve9S51QbnvvvvUZWR8fFx+9KMfydOe9rQFCWBcBDeSn//853OuR/AhfmevA2G52LbxehIggeQSoABObt+z5SRwyBBAUNTrXvc6FY8QVsgK8f73v19F4Ete8hL1zV22bNmc+z0QAbxjxw51q8BxfqMXArMQoAcxhswUCxXAcBNAgBzEeqMXgv3wvRCS8B22l33+a1/7Wlm/fr2KTXxW/AUR/KUvfWkOh8W2Z7GdHgYJwv3hvPPOU9eUd7zjHeoG0SoYLm4BXqgAPlCWi20brycBEkguAQrg5PY9W04ChwyB0N0B4gd+vvfee68GxX33u99Vy2mj12IFcBh4d/LJJ8vHPvYxec5znqMBXQhyg8CEvzFeX/3qVzXgy7I7tHKBgAX2gx/8oFpwYcX+8Ic/rO4BAwMDgu+EUESqNFh049bsUGBDJMMXGn7Jq1evlunpaXU5gGgGl7jPbTvtWWjnw0KOTcgJJ5xQF/Rm4ha+2c2C4Q7EBaIdlgttE68jARIgAQpgjgESIIFDgkAY8IYbghiMi9D4jS5WAFsmAwhrHLk/+clPrvtIpDqDiH3f+96neYZxjblDtBLAJhLxYchHfM4559S5OsTzGJubB64PBTAEOb47zImMe4K4husB3CRgITYLcjvtWUinh7l/4aYC8W4ZLx544AHdIMBqH3dfsM8+EAHcDsuFtInXkAAJkAAIUABzHJAACRwyBP72t79pSrL7779f8wLDRxcuCc1eixHAYSYDiFwIuka5e0NhBxeMF73oRfr1zb4LOY3hBvCpT30q8pHN5XJzbhnWWvgXo4AEXCzw/aEARhEOZFd4ylOeMue9jYRku+1ZSKeHLH7xi1/IWWedFb0tFMdw3/jyl788x0d5sQK4XZYLaROvIQESIAEKYI4BEiCBQ4ZAo0Ro5jAAAAkYSURBVEITX/jCF1RUNisysRgBjMCtl7/85fKXv/xFA+ye/exnN2w78vrCCgtLa1jkotl3Qdi+6lWvkp/+9KfyjW98Q4PVmr3wme95z3s0g8IXv/hF6enpiSzAp512mlatg+tD/NUobVi77VlIx5uFudm9/fjHP9aNCsR7o2C4xQrgdlkupE28hgRIgAQogDkGSIAEDhkC8PW1dGg44h8dHVV/Wit73OhGFyOAkV0BfrkQnWHZ5EafC1cE+PGGLgfNvisskPHb3/5WXSeavRoJwoXkxG10Tbvtma/jFxLoFra9UTDcYgVwuyznaxN/TwIkQAJGgC4QHAskQAKPOYEwC8Sb3vQmeeUrXyk4VkcaMVgYkQVixYoVc+5zMQLYRCSC3x5NARyWCP5nCuB22zNfp8NS/sIXvlCQBWIhr0ZW4sUK4HZZLuQ+eQ0JkAAJ0ALMMUACJPCYEwjzAEOcIqMAqqyFBTIejTzA7VpMk2QBDnP/LmaAWJo0e89iBTAtwIuhzWtJgATaIUALcDv0+F4SIIG2CEBoXX755XLxxRfPyfoQCmP4mCLTwBlnnFH3fYuxAMOaDMvy73//+wX7AH/0ox/VADe8mn3Xvn371KcXmR0W6gMculYcqAtEu+1p1XG7d+9Wv+af/exn6g8Nv+V0Ot3wLbt27dLUbSgsEg+GW6wAbpdlW4ORbyYBEkgUAQrgRHU3G0sChxaBsNobct1+4hOfkDCDQugacfrpp2vxijVr1kSNWIwADrMmtCreEGY+gF8yClC0EsBh5oJm2RDw/jALBApmoNAHXgcqgNttT6uRYKnI+vr6WlZ6w2eE1uJ4MNxiBXC7LA+t0c27IQESOJQJUAAfyr3DeyOBw5jAzp07NcgMqcZQghguDytXrpzTYguOg+CLi+TFCGB8cDt5cw92HuB4WeUQRDOR3E57mg2tUISiAAa+Y2hoqOVIvOuuu7SCHzYsCCBE3mJk7mgmgP/whz/I2WefLU984hO10AeCHe3FPMCH8UPPppHAIUSAAvgQ6gzeCgkkhUC82hdcB0499dSGzQ+vRXGMK6+8UtOZtbLKNhNe7VROO9iV4A5EALfTnmZjLbSAh/mKW43NmZkZzWuMYEVU1rvuuus0NVqzfjCWyPSBa88888wo1R0rwSVlFmA7SeCxJUAB/Njy57eTQOIIxMsez5frF4B27NihfrbItYvSu3CFQLnkxVqA8VkPP/ywirUbbrihIXsU3oDwu/DCC+sqsrUSwPggWKhh+UQ55UYviPdLLrlErdhWyQ3XHagLhH3Hgban2cC78cYbtRgJquWB0YknnrigMWrvw8UWDLeQjYh9OKr+4USgHZYLulFeRAIkQAKsBMcxQAIk8M8mEE95huIQvb29895G6C+MoCuUBt62bVvkoxumNmsmvOxLYGVE0BYqzeHIfe/evXLKKafIeeedp4Us1q9fP+d+5hPAeEOlUtHSwHAbuOWWWzSN28aNG9XFAwIe2S3iRT3aFcD43gNpTyPgYe7fVv7Mjd6LdGlgh3bbe1Ec46KLLpJG1m1U+7v00ku1Mh42D2HRkQNlOe8g4gUkQAIk4AnQAsyhQAIkQAIkQAIkQAIkkCgCFMCJ6m42lgRIgARIgARIgARIgAKYY4AESIAESIAESIAESCBRBCiAE9XdbCwJkAAJkAAJkAAJkAAFMMcACZAACZAACZAACZBAoghQACequ9lYEiABEiABEiABEiABCmCOARIgARIgARIgARIggUQRoABOVHezsSRAAiRAAiRAAiRAAhTAHAMkQAIkQAIkQAIkQAKJIkABnKjuZmNJgARIgARIgARIgAQogDkGSIAESIAESIAESIAEEkWAAjhR3c3GkgAJkAAJkAAJkAAJUABzDJAACZAACZAACZAACSSKAAVworqbjSUBEiABEiABEiABEqAA5hggARIgARIgARIgARJIFAEK4ER1NxtLAiRAAiRAAiRAAiRAAcwxQAIkQAIkQAIkQAIkkCgCFMCJ6m42lgRIgARIgARIgARIgAKYY4AESIAESIAESIAESCBRBCiAE9XdbCwJkAAJkAAJkAAJkAAFMMcACZAACZAACZAACZBAoghQACequ9lYEiABEiABEiABEiABCmCOARIgARIgARIgARIggUQRoABOVHezsSRAAiRAAiRAAiRAAhTAHAMkQAIkQAIkQAIkQAKJIkABnKjuZmNJgARIgARIgARIgAQogDkGSIAESIAESIAESIAEEkWAAjhR3c3GkgAJkAAJkAAJkAAJUABzDJAACZAACZAACZAACSSKAAVworqbjSUBEiABEiABEiABEqAA5hggARIgARIgARIgARJIFAEK4ER1NxtLAiRAAiRAAiRAAiRAAcwxQAIkQAIkQAIkQAIkkCgCFMCJ6m42lgRIgARIgARIgARIgAKYY4AESIAESIAESIAESCBRBCiAE9XdbCwJkAAJkAAJkAAJkAAFMMcACZAACZAACZAACZBAoghQACequ9lYEiABEiABEiABEiABCmCOARIgARIgARIgARIggUQRoABOVHezsSRAAiRAAiRAAiRAAhTAHAMkQAIkQAIkQAIkQAKJIkABnKjuZmNJgARIgARIgARIgAQogDkGSIAESIAESIAESIAEEkWAAjhR3c3GkgAJkAAJkAAJkAAJUABzDJAACZAACZAACZAACSSKAAVworqbjSUBEiABEiABEiABEqAA5hggARIgARIgARIgARJIFAEK4ER1NxtLAiRAAiRAAiRAAiRAAcwxQAIkQAIkQAIkQAIkkCgCFMCJ6m42lgRIgARIgARIgARIgAKYY4AESIAESIAESIAESCBRBCiAE9XdbCwJkAAJkAAJkAAJkAAFMMcACZAACZAACZAACZBAogi0LYATRYuNJQESIAESIAESIAESOOwJpA77FrKBJEACJEACJEACJEACJBAQoADmcCABEiABEiABEiABEkgUAQrgRHU3G0sCJEACJEACJEACJEABzDFAAiRAAiRAAiRAAiSQKAIUwInqbjaWBEiABEiABEiABEiAAphjgARIgARIgARIgARIIFEEKIAT1d1sLAmQAAmQAAmQAAmQwP8HiHH9HYWOl8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8" name="Picture 10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484784"/>
            <a:ext cx="2017554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3645176"/>
            <a:ext cx="2016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1484784"/>
            <a:ext cx="2016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3645024"/>
            <a:ext cx="2016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467544" y="30689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CARRILLÓN SOPRANO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699792" y="3068960"/>
            <a:ext cx="215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XILÓFONO SOPRANO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932040" y="30689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XILÓFONO ALTO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020272" y="30689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XILÓFONO BAJO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11560" y="53012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CARRILLÓN ALTO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915816" y="5301208"/>
            <a:ext cx="1523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METALÓFONO</a:t>
            </a:r>
          </a:p>
          <a:p>
            <a:r>
              <a:rPr lang="es-ES" dirty="0" smtClean="0"/>
              <a:t>SOPRANO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932040" y="5301208"/>
            <a:ext cx="157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METALÓFONO </a:t>
            </a:r>
          </a:p>
          <a:p>
            <a:r>
              <a:rPr lang="es-ES" dirty="0" smtClean="0"/>
              <a:t>ALTO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948264" y="5301208"/>
            <a:ext cx="157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METALÓFONO </a:t>
            </a:r>
          </a:p>
          <a:p>
            <a:r>
              <a:rPr lang="es-ES" dirty="0" smtClean="0"/>
              <a:t>BAJO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59262.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764704"/>
            <a:ext cx="7696855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177</TotalTime>
  <Words>104</Words>
  <Application>Microsoft Office PowerPoint</Application>
  <PresentationFormat>Presentación en pantalla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Opulento</vt:lpstr>
      <vt:lpstr>LOS INSTRUMENTOS DE PERCUSIÓN ORFF</vt:lpstr>
      <vt:lpstr>INSTRUMENTOS DE PERCUSIÓN</vt:lpstr>
      <vt:lpstr>    CLASIFICACIÓN DE LOS INSTRUMENTOS DE PERCUSIÓN ORFF</vt:lpstr>
      <vt:lpstr>INSTRUMENTOS DE MADERA</vt:lpstr>
      <vt:lpstr>INSTRUMENTOS DE METAL</vt:lpstr>
      <vt:lpstr>INSTRUMENTOS DE MEMBRANA</vt:lpstr>
      <vt:lpstr>INSTRUMENTOS DE PLACA</vt:lpstr>
      <vt:lpstr>Diapositiva 8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INSTRUMENTOS DE PERCUSIÓN ORFF</dc:title>
  <dc:creator>Centor</dc:creator>
  <cp:lastModifiedBy>Usuario</cp:lastModifiedBy>
  <cp:revision>17</cp:revision>
  <dcterms:created xsi:type="dcterms:W3CDTF">2018-09-22T17:31:07Z</dcterms:created>
  <dcterms:modified xsi:type="dcterms:W3CDTF">2018-10-23T10:46:53Z</dcterms:modified>
</cp:coreProperties>
</file>